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7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&#1075;&#1088;&#1072;&#1085;&#1090;\&#1040;&#1085;&#1072;&#1083;&#1080;&#1079;\&#1058;&#105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&#1075;&#1088;&#1072;&#1085;&#1090;\&#1040;&#1085;&#1072;&#1083;&#1080;&#1079;\&#1058;&#105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'группа 3'!$B$1</c:f>
              <c:strCache>
                <c:ptCount val="1"/>
                <c:pt idx="0">
                  <c:v>T-R</c:v>
                </c:pt>
              </c:strCache>
            </c:strRef>
          </c:tx>
          <c:cat>
            <c:strRef>
              <c:f>'группа 3'!$A$2:$A$50</c:f>
              <c:strCache>
                <c:ptCount val="49"/>
                <c:pt idx="0">
                  <c:v>4,7.47</c:v>
                </c:pt>
                <c:pt idx="1">
                  <c:v>4,7.48</c:v>
                </c:pt>
                <c:pt idx="2">
                  <c:v>4,7.53</c:v>
                </c:pt>
                <c:pt idx="3">
                  <c:v>4,7.7</c:v>
                </c:pt>
                <c:pt idx="4">
                  <c:v>4,7.8</c:v>
                </c:pt>
                <c:pt idx="5">
                  <c:v>4,8.54 </c:v>
                </c:pt>
                <c:pt idx="6">
                  <c:v>4,8.10</c:v>
                </c:pt>
                <c:pt idx="7">
                  <c:v>4,8.13</c:v>
                </c:pt>
                <c:pt idx="8">
                  <c:v>4,8.14</c:v>
                </c:pt>
                <c:pt idx="9">
                  <c:v>4,8.15</c:v>
                </c:pt>
                <c:pt idx="10">
                  <c:v>4,8.16</c:v>
                </c:pt>
                <c:pt idx="11">
                  <c:v>4,8.36</c:v>
                </c:pt>
                <c:pt idx="12">
                  <c:v>4,8.52</c:v>
                </c:pt>
                <c:pt idx="13">
                  <c:v>4,8.56 </c:v>
                </c:pt>
                <c:pt idx="14">
                  <c:v>4,8.9</c:v>
                </c:pt>
                <c:pt idx="15">
                  <c:v>4,9.45</c:v>
                </c:pt>
                <c:pt idx="16">
                  <c:v>4,9.49</c:v>
                </c:pt>
                <c:pt idx="17">
                  <c:v>4,9.50 </c:v>
                </c:pt>
                <c:pt idx="18">
                  <c:v>4,9.51 </c:v>
                </c:pt>
                <c:pt idx="19">
                  <c:v>4,10.2</c:v>
                </c:pt>
                <c:pt idx="20">
                  <c:v>4,10.3</c:v>
                </c:pt>
                <c:pt idx="21">
                  <c:v>4,10.33</c:v>
                </c:pt>
                <c:pt idx="22">
                  <c:v>4,11.5</c:v>
                </c:pt>
                <c:pt idx="23">
                  <c:v>4,11.55</c:v>
                </c:pt>
                <c:pt idx="24">
                  <c:v>4,11.6</c:v>
                </c:pt>
                <c:pt idx="25">
                  <c:v>5,0.44</c:v>
                </c:pt>
                <c:pt idx="26">
                  <c:v>5,0.46</c:v>
                </c:pt>
                <c:pt idx="27">
                  <c:v>5,1.18</c:v>
                </c:pt>
                <c:pt idx="28">
                  <c:v>5,1.20</c:v>
                </c:pt>
                <c:pt idx="29">
                  <c:v>5,1.21</c:v>
                </c:pt>
                <c:pt idx="30">
                  <c:v>5,1.22</c:v>
                </c:pt>
                <c:pt idx="31">
                  <c:v>5,1.32</c:v>
                </c:pt>
                <c:pt idx="32">
                  <c:v>5,1.39</c:v>
                </c:pt>
                <c:pt idx="33">
                  <c:v>5,2.42</c:v>
                </c:pt>
                <c:pt idx="34">
                  <c:v>5,3.23</c:v>
                </c:pt>
                <c:pt idx="35">
                  <c:v>5,3.24</c:v>
                </c:pt>
                <c:pt idx="36">
                  <c:v>5,3.25</c:v>
                </c:pt>
                <c:pt idx="37">
                  <c:v>5,3.26</c:v>
                </c:pt>
                <c:pt idx="38">
                  <c:v>5,3.35</c:v>
                </c:pt>
                <c:pt idx="39">
                  <c:v>5,4.27</c:v>
                </c:pt>
                <c:pt idx="40">
                  <c:v>5,4.38</c:v>
                </c:pt>
                <c:pt idx="41">
                  <c:v>5,4.57</c:v>
                </c:pt>
                <c:pt idx="42">
                  <c:v>5,4.58</c:v>
                </c:pt>
                <c:pt idx="43">
                  <c:v>5,5.29</c:v>
                </c:pt>
                <c:pt idx="44">
                  <c:v>5,5.37</c:v>
                </c:pt>
                <c:pt idx="45">
                  <c:v>5,5.41</c:v>
                </c:pt>
                <c:pt idx="46">
                  <c:v>5,6.30</c:v>
                </c:pt>
                <c:pt idx="47">
                  <c:v>5,6.31</c:v>
                </c:pt>
                <c:pt idx="48">
                  <c:v>5,6.40</c:v>
                </c:pt>
              </c:strCache>
            </c:strRef>
          </c:cat>
          <c:val>
            <c:numRef>
              <c:f>'группа 3'!$B$2:$B$50</c:f>
              <c:numCache>
                <c:formatCode>General</c:formatCode>
                <c:ptCount val="49"/>
                <c:pt idx="0">
                  <c:v>62</c:v>
                </c:pt>
                <c:pt idx="1">
                  <c:v>46</c:v>
                </c:pt>
                <c:pt idx="2">
                  <c:v>8</c:v>
                </c:pt>
                <c:pt idx="3">
                  <c:v>27</c:v>
                </c:pt>
                <c:pt idx="4">
                  <c:v>9</c:v>
                </c:pt>
                <c:pt idx="5">
                  <c:v>13</c:v>
                </c:pt>
                <c:pt idx="6">
                  <c:v>14</c:v>
                </c:pt>
                <c:pt idx="7">
                  <c:v>18</c:v>
                </c:pt>
                <c:pt idx="8">
                  <c:v>9</c:v>
                </c:pt>
                <c:pt idx="9">
                  <c:v>8</c:v>
                </c:pt>
                <c:pt idx="10">
                  <c:v>10</c:v>
                </c:pt>
                <c:pt idx="11">
                  <c:v>15</c:v>
                </c:pt>
                <c:pt idx="12">
                  <c:v>20</c:v>
                </c:pt>
                <c:pt idx="13">
                  <c:v>30</c:v>
                </c:pt>
                <c:pt idx="14">
                  <c:v>21</c:v>
                </c:pt>
                <c:pt idx="15">
                  <c:v>25</c:v>
                </c:pt>
                <c:pt idx="16">
                  <c:v>13</c:v>
                </c:pt>
                <c:pt idx="17">
                  <c:v>22</c:v>
                </c:pt>
                <c:pt idx="18">
                  <c:v>31</c:v>
                </c:pt>
                <c:pt idx="19">
                  <c:v>12</c:v>
                </c:pt>
                <c:pt idx="20">
                  <c:v>26</c:v>
                </c:pt>
                <c:pt idx="21">
                  <c:v>0</c:v>
                </c:pt>
                <c:pt idx="22">
                  <c:v>7</c:v>
                </c:pt>
                <c:pt idx="23">
                  <c:v>36</c:v>
                </c:pt>
                <c:pt idx="24">
                  <c:v>16</c:v>
                </c:pt>
                <c:pt idx="25">
                  <c:v>37</c:v>
                </c:pt>
                <c:pt idx="26">
                  <c:v>35</c:v>
                </c:pt>
                <c:pt idx="27">
                  <c:v>20</c:v>
                </c:pt>
                <c:pt idx="28">
                  <c:v>4</c:v>
                </c:pt>
                <c:pt idx="29">
                  <c:v>18</c:v>
                </c:pt>
                <c:pt idx="30">
                  <c:v>34</c:v>
                </c:pt>
                <c:pt idx="31">
                  <c:v>16</c:v>
                </c:pt>
                <c:pt idx="32">
                  <c:v>10</c:v>
                </c:pt>
                <c:pt idx="33">
                  <c:v>21</c:v>
                </c:pt>
                <c:pt idx="34">
                  <c:v>28</c:v>
                </c:pt>
                <c:pt idx="35">
                  <c:v>31</c:v>
                </c:pt>
                <c:pt idx="36">
                  <c:v>27</c:v>
                </c:pt>
                <c:pt idx="37">
                  <c:v>31</c:v>
                </c:pt>
                <c:pt idx="38">
                  <c:v>24</c:v>
                </c:pt>
                <c:pt idx="39">
                  <c:v>15</c:v>
                </c:pt>
                <c:pt idx="40">
                  <c:v>21</c:v>
                </c:pt>
                <c:pt idx="41">
                  <c:v>44</c:v>
                </c:pt>
                <c:pt idx="42">
                  <c:v>9</c:v>
                </c:pt>
                <c:pt idx="43">
                  <c:v>15</c:v>
                </c:pt>
                <c:pt idx="44">
                  <c:v>21</c:v>
                </c:pt>
                <c:pt idx="45">
                  <c:v>13</c:v>
                </c:pt>
                <c:pt idx="46">
                  <c:v>32</c:v>
                </c:pt>
                <c:pt idx="47">
                  <c:v>36</c:v>
                </c:pt>
                <c:pt idx="48">
                  <c:v>35</c:v>
                </c:pt>
              </c:numCache>
            </c:numRef>
          </c:val>
        </c:ser>
        <c:ser>
          <c:idx val="1"/>
          <c:order val="1"/>
          <c:tx>
            <c:strRef>
              <c:f>'группа 3'!$C$1</c:f>
              <c:strCache>
                <c:ptCount val="1"/>
                <c:pt idx="0">
                  <c:v>R-T</c:v>
                </c:pt>
              </c:strCache>
            </c:strRef>
          </c:tx>
          <c:cat>
            <c:strRef>
              <c:f>'группа 3'!$A$2:$A$50</c:f>
              <c:strCache>
                <c:ptCount val="49"/>
                <c:pt idx="0">
                  <c:v>4,7.47</c:v>
                </c:pt>
                <c:pt idx="1">
                  <c:v>4,7.48</c:v>
                </c:pt>
                <c:pt idx="2">
                  <c:v>4,7.53</c:v>
                </c:pt>
                <c:pt idx="3">
                  <c:v>4,7.7</c:v>
                </c:pt>
                <c:pt idx="4">
                  <c:v>4,7.8</c:v>
                </c:pt>
                <c:pt idx="5">
                  <c:v>4,8.54 </c:v>
                </c:pt>
                <c:pt idx="6">
                  <c:v>4,8.10</c:v>
                </c:pt>
                <c:pt idx="7">
                  <c:v>4,8.13</c:v>
                </c:pt>
                <c:pt idx="8">
                  <c:v>4,8.14</c:v>
                </c:pt>
                <c:pt idx="9">
                  <c:v>4,8.15</c:v>
                </c:pt>
                <c:pt idx="10">
                  <c:v>4,8.16</c:v>
                </c:pt>
                <c:pt idx="11">
                  <c:v>4,8.36</c:v>
                </c:pt>
                <c:pt idx="12">
                  <c:v>4,8.52</c:v>
                </c:pt>
                <c:pt idx="13">
                  <c:v>4,8.56 </c:v>
                </c:pt>
                <c:pt idx="14">
                  <c:v>4,8.9</c:v>
                </c:pt>
                <c:pt idx="15">
                  <c:v>4,9.45</c:v>
                </c:pt>
                <c:pt idx="16">
                  <c:v>4,9.49</c:v>
                </c:pt>
                <c:pt idx="17">
                  <c:v>4,9.50 </c:v>
                </c:pt>
                <c:pt idx="18">
                  <c:v>4,9.51 </c:v>
                </c:pt>
                <c:pt idx="19">
                  <c:v>4,10.2</c:v>
                </c:pt>
                <c:pt idx="20">
                  <c:v>4,10.3</c:v>
                </c:pt>
                <c:pt idx="21">
                  <c:v>4,10.33</c:v>
                </c:pt>
                <c:pt idx="22">
                  <c:v>4,11.5</c:v>
                </c:pt>
                <c:pt idx="23">
                  <c:v>4,11.55</c:v>
                </c:pt>
                <c:pt idx="24">
                  <c:v>4,11.6</c:v>
                </c:pt>
                <c:pt idx="25">
                  <c:v>5,0.44</c:v>
                </c:pt>
                <c:pt idx="26">
                  <c:v>5,0.46</c:v>
                </c:pt>
                <c:pt idx="27">
                  <c:v>5,1.18</c:v>
                </c:pt>
                <c:pt idx="28">
                  <c:v>5,1.20</c:v>
                </c:pt>
                <c:pt idx="29">
                  <c:v>5,1.21</c:v>
                </c:pt>
                <c:pt idx="30">
                  <c:v>5,1.22</c:v>
                </c:pt>
                <c:pt idx="31">
                  <c:v>5,1.32</c:v>
                </c:pt>
                <c:pt idx="32">
                  <c:v>5,1.39</c:v>
                </c:pt>
                <c:pt idx="33">
                  <c:v>5,2.42</c:v>
                </c:pt>
                <c:pt idx="34">
                  <c:v>5,3.23</c:v>
                </c:pt>
                <c:pt idx="35">
                  <c:v>5,3.24</c:v>
                </c:pt>
                <c:pt idx="36">
                  <c:v>5,3.25</c:v>
                </c:pt>
                <c:pt idx="37">
                  <c:v>5,3.26</c:v>
                </c:pt>
                <c:pt idx="38">
                  <c:v>5,3.35</c:v>
                </c:pt>
                <c:pt idx="39">
                  <c:v>5,4.27</c:v>
                </c:pt>
                <c:pt idx="40">
                  <c:v>5,4.38</c:v>
                </c:pt>
                <c:pt idx="41">
                  <c:v>5,4.57</c:v>
                </c:pt>
                <c:pt idx="42">
                  <c:v>5,4.58</c:v>
                </c:pt>
                <c:pt idx="43">
                  <c:v>5,5.29</c:v>
                </c:pt>
                <c:pt idx="44">
                  <c:v>5,5.37</c:v>
                </c:pt>
                <c:pt idx="45">
                  <c:v>5,5.41</c:v>
                </c:pt>
                <c:pt idx="46">
                  <c:v>5,6.30</c:v>
                </c:pt>
                <c:pt idx="47">
                  <c:v>5,6.31</c:v>
                </c:pt>
                <c:pt idx="48">
                  <c:v>5,6.40</c:v>
                </c:pt>
              </c:strCache>
            </c:strRef>
          </c:cat>
          <c:val>
            <c:numRef>
              <c:f>'группа 3'!$C$2:$C$50</c:f>
              <c:numCache>
                <c:formatCode>General</c:formatCode>
                <c:ptCount val="4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4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3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2</c:v>
                </c:pt>
                <c:pt idx="30">
                  <c:v>1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1</c:v>
                </c:pt>
                <c:pt idx="35">
                  <c:v>2</c:v>
                </c:pt>
                <c:pt idx="36">
                  <c:v>0</c:v>
                </c:pt>
                <c:pt idx="37">
                  <c:v>2</c:v>
                </c:pt>
                <c:pt idx="38">
                  <c:v>0</c:v>
                </c:pt>
                <c:pt idx="39">
                  <c:v>0</c:v>
                </c:pt>
                <c:pt idx="40">
                  <c:v>2</c:v>
                </c:pt>
                <c:pt idx="41">
                  <c:v>0</c:v>
                </c:pt>
                <c:pt idx="42">
                  <c:v>0</c:v>
                </c:pt>
                <c:pt idx="43">
                  <c:v>2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0</c:v>
                </c:pt>
              </c:numCache>
            </c:numRef>
          </c:val>
        </c:ser>
        <c:ser>
          <c:idx val="2"/>
          <c:order val="2"/>
          <c:tx>
            <c:strRef>
              <c:f>'группа 3'!$D$1</c:f>
              <c:strCache>
                <c:ptCount val="1"/>
                <c:pt idx="0">
                  <c:v>R(T)R</c:v>
                </c:pt>
              </c:strCache>
            </c:strRef>
          </c:tx>
          <c:cat>
            <c:strRef>
              <c:f>'группа 3'!$A$2:$A$50</c:f>
              <c:strCache>
                <c:ptCount val="49"/>
                <c:pt idx="0">
                  <c:v>4,7.47</c:v>
                </c:pt>
                <c:pt idx="1">
                  <c:v>4,7.48</c:v>
                </c:pt>
                <c:pt idx="2">
                  <c:v>4,7.53</c:v>
                </c:pt>
                <c:pt idx="3">
                  <c:v>4,7.7</c:v>
                </c:pt>
                <c:pt idx="4">
                  <c:v>4,7.8</c:v>
                </c:pt>
                <c:pt idx="5">
                  <c:v>4,8.54 </c:v>
                </c:pt>
                <c:pt idx="6">
                  <c:v>4,8.10</c:v>
                </c:pt>
                <c:pt idx="7">
                  <c:v>4,8.13</c:v>
                </c:pt>
                <c:pt idx="8">
                  <c:v>4,8.14</c:v>
                </c:pt>
                <c:pt idx="9">
                  <c:v>4,8.15</c:v>
                </c:pt>
                <c:pt idx="10">
                  <c:v>4,8.16</c:v>
                </c:pt>
                <c:pt idx="11">
                  <c:v>4,8.36</c:v>
                </c:pt>
                <c:pt idx="12">
                  <c:v>4,8.52</c:v>
                </c:pt>
                <c:pt idx="13">
                  <c:v>4,8.56 </c:v>
                </c:pt>
                <c:pt idx="14">
                  <c:v>4,8.9</c:v>
                </c:pt>
                <c:pt idx="15">
                  <c:v>4,9.45</c:v>
                </c:pt>
                <c:pt idx="16">
                  <c:v>4,9.49</c:v>
                </c:pt>
                <c:pt idx="17">
                  <c:v>4,9.50 </c:v>
                </c:pt>
                <c:pt idx="18">
                  <c:v>4,9.51 </c:v>
                </c:pt>
                <c:pt idx="19">
                  <c:v>4,10.2</c:v>
                </c:pt>
                <c:pt idx="20">
                  <c:v>4,10.3</c:v>
                </c:pt>
                <c:pt idx="21">
                  <c:v>4,10.33</c:v>
                </c:pt>
                <c:pt idx="22">
                  <c:v>4,11.5</c:v>
                </c:pt>
                <c:pt idx="23">
                  <c:v>4,11.55</c:v>
                </c:pt>
                <c:pt idx="24">
                  <c:v>4,11.6</c:v>
                </c:pt>
                <c:pt idx="25">
                  <c:v>5,0.44</c:v>
                </c:pt>
                <c:pt idx="26">
                  <c:v>5,0.46</c:v>
                </c:pt>
                <c:pt idx="27">
                  <c:v>5,1.18</c:v>
                </c:pt>
                <c:pt idx="28">
                  <c:v>5,1.20</c:v>
                </c:pt>
                <c:pt idx="29">
                  <c:v>5,1.21</c:v>
                </c:pt>
                <c:pt idx="30">
                  <c:v>5,1.22</c:v>
                </c:pt>
                <c:pt idx="31">
                  <c:v>5,1.32</c:v>
                </c:pt>
                <c:pt idx="32">
                  <c:v>5,1.39</c:v>
                </c:pt>
                <c:pt idx="33">
                  <c:v>5,2.42</c:v>
                </c:pt>
                <c:pt idx="34">
                  <c:v>5,3.23</c:v>
                </c:pt>
                <c:pt idx="35">
                  <c:v>5,3.24</c:v>
                </c:pt>
                <c:pt idx="36">
                  <c:v>5,3.25</c:v>
                </c:pt>
                <c:pt idx="37">
                  <c:v>5,3.26</c:v>
                </c:pt>
                <c:pt idx="38">
                  <c:v>5,3.35</c:v>
                </c:pt>
                <c:pt idx="39">
                  <c:v>5,4.27</c:v>
                </c:pt>
                <c:pt idx="40">
                  <c:v>5,4.38</c:v>
                </c:pt>
                <c:pt idx="41">
                  <c:v>5,4.57</c:v>
                </c:pt>
                <c:pt idx="42">
                  <c:v>5,4.58</c:v>
                </c:pt>
                <c:pt idx="43">
                  <c:v>5,5.29</c:v>
                </c:pt>
                <c:pt idx="44">
                  <c:v>5,5.37</c:v>
                </c:pt>
                <c:pt idx="45">
                  <c:v>5,5.41</c:v>
                </c:pt>
                <c:pt idx="46">
                  <c:v>5,6.30</c:v>
                </c:pt>
                <c:pt idx="47">
                  <c:v>5,6.31</c:v>
                </c:pt>
                <c:pt idx="48">
                  <c:v>5,6.40</c:v>
                </c:pt>
              </c:strCache>
            </c:strRef>
          </c:cat>
          <c:val>
            <c:numRef>
              <c:f>'группа 3'!$D$2:$D$50</c:f>
              <c:numCache>
                <c:formatCode>General</c:formatCode>
                <c:ptCount val="49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2</c:v>
                </c:pt>
                <c:pt idx="33">
                  <c:v>0</c:v>
                </c:pt>
                <c:pt idx="34">
                  <c:v>3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1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3</c:v>
                </c:pt>
                <c:pt idx="47">
                  <c:v>0</c:v>
                </c:pt>
                <c:pt idx="48">
                  <c:v>1</c:v>
                </c:pt>
              </c:numCache>
            </c:numRef>
          </c:val>
        </c:ser>
        <c:ser>
          <c:idx val="3"/>
          <c:order val="3"/>
          <c:tx>
            <c:strRef>
              <c:f>'группа 3'!$E$1</c:f>
              <c:strCache>
                <c:ptCount val="1"/>
                <c:pt idx="0">
                  <c:v>[T] - R</c:v>
                </c:pt>
              </c:strCache>
            </c:strRef>
          </c:tx>
          <c:cat>
            <c:strRef>
              <c:f>'группа 3'!$A$2:$A$50</c:f>
              <c:strCache>
                <c:ptCount val="49"/>
                <c:pt idx="0">
                  <c:v>4,7.47</c:v>
                </c:pt>
                <c:pt idx="1">
                  <c:v>4,7.48</c:v>
                </c:pt>
                <c:pt idx="2">
                  <c:v>4,7.53</c:v>
                </c:pt>
                <c:pt idx="3">
                  <c:v>4,7.7</c:v>
                </c:pt>
                <c:pt idx="4">
                  <c:v>4,7.8</c:v>
                </c:pt>
                <c:pt idx="5">
                  <c:v>4,8.54 </c:v>
                </c:pt>
                <c:pt idx="6">
                  <c:v>4,8.10</c:v>
                </c:pt>
                <c:pt idx="7">
                  <c:v>4,8.13</c:v>
                </c:pt>
                <c:pt idx="8">
                  <c:v>4,8.14</c:v>
                </c:pt>
                <c:pt idx="9">
                  <c:v>4,8.15</c:v>
                </c:pt>
                <c:pt idx="10">
                  <c:v>4,8.16</c:v>
                </c:pt>
                <c:pt idx="11">
                  <c:v>4,8.36</c:v>
                </c:pt>
                <c:pt idx="12">
                  <c:v>4,8.52</c:v>
                </c:pt>
                <c:pt idx="13">
                  <c:v>4,8.56 </c:v>
                </c:pt>
                <c:pt idx="14">
                  <c:v>4,8.9</c:v>
                </c:pt>
                <c:pt idx="15">
                  <c:v>4,9.45</c:v>
                </c:pt>
                <c:pt idx="16">
                  <c:v>4,9.49</c:v>
                </c:pt>
                <c:pt idx="17">
                  <c:v>4,9.50 </c:v>
                </c:pt>
                <c:pt idx="18">
                  <c:v>4,9.51 </c:v>
                </c:pt>
                <c:pt idx="19">
                  <c:v>4,10.2</c:v>
                </c:pt>
                <c:pt idx="20">
                  <c:v>4,10.3</c:v>
                </c:pt>
                <c:pt idx="21">
                  <c:v>4,10.33</c:v>
                </c:pt>
                <c:pt idx="22">
                  <c:v>4,11.5</c:v>
                </c:pt>
                <c:pt idx="23">
                  <c:v>4,11.55</c:v>
                </c:pt>
                <c:pt idx="24">
                  <c:v>4,11.6</c:v>
                </c:pt>
                <c:pt idx="25">
                  <c:v>5,0.44</c:v>
                </c:pt>
                <c:pt idx="26">
                  <c:v>5,0.46</c:v>
                </c:pt>
                <c:pt idx="27">
                  <c:v>5,1.18</c:v>
                </c:pt>
                <c:pt idx="28">
                  <c:v>5,1.20</c:v>
                </c:pt>
                <c:pt idx="29">
                  <c:v>5,1.21</c:v>
                </c:pt>
                <c:pt idx="30">
                  <c:v>5,1.22</c:v>
                </c:pt>
                <c:pt idx="31">
                  <c:v>5,1.32</c:v>
                </c:pt>
                <c:pt idx="32">
                  <c:v>5,1.39</c:v>
                </c:pt>
                <c:pt idx="33">
                  <c:v>5,2.42</c:v>
                </c:pt>
                <c:pt idx="34">
                  <c:v>5,3.23</c:v>
                </c:pt>
                <c:pt idx="35">
                  <c:v>5,3.24</c:v>
                </c:pt>
                <c:pt idx="36">
                  <c:v>5,3.25</c:v>
                </c:pt>
                <c:pt idx="37">
                  <c:v>5,3.26</c:v>
                </c:pt>
                <c:pt idx="38">
                  <c:v>5,3.35</c:v>
                </c:pt>
                <c:pt idx="39">
                  <c:v>5,4.27</c:v>
                </c:pt>
                <c:pt idx="40">
                  <c:v>5,4.38</c:v>
                </c:pt>
                <c:pt idx="41">
                  <c:v>5,4.57</c:v>
                </c:pt>
                <c:pt idx="42">
                  <c:v>5,4.58</c:v>
                </c:pt>
                <c:pt idx="43">
                  <c:v>5,5.29</c:v>
                </c:pt>
                <c:pt idx="44">
                  <c:v>5,5.37</c:v>
                </c:pt>
                <c:pt idx="45">
                  <c:v>5,5.41</c:v>
                </c:pt>
                <c:pt idx="46">
                  <c:v>5,6.30</c:v>
                </c:pt>
                <c:pt idx="47">
                  <c:v>5,6.31</c:v>
                </c:pt>
                <c:pt idx="48">
                  <c:v>5,6.40</c:v>
                </c:pt>
              </c:strCache>
            </c:strRef>
          </c:cat>
          <c:val>
            <c:numRef>
              <c:f>'группа 3'!$E$2:$E$50</c:f>
              <c:numCache>
                <c:formatCode>General</c:formatCode>
                <c:ptCount val="49"/>
                <c:pt idx="0">
                  <c:v>9</c:v>
                </c:pt>
                <c:pt idx="1">
                  <c:v>16</c:v>
                </c:pt>
                <c:pt idx="2">
                  <c:v>2</c:v>
                </c:pt>
                <c:pt idx="3">
                  <c:v>7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8</c:v>
                </c:pt>
                <c:pt idx="11">
                  <c:v>8</c:v>
                </c:pt>
                <c:pt idx="12">
                  <c:v>12</c:v>
                </c:pt>
                <c:pt idx="13">
                  <c:v>33</c:v>
                </c:pt>
                <c:pt idx="14">
                  <c:v>3</c:v>
                </c:pt>
                <c:pt idx="15">
                  <c:v>6</c:v>
                </c:pt>
                <c:pt idx="16">
                  <c:v>3</c:v>
                </c:pt>
                <c:pt idx="17">
                  <c:v>6</c:v>
                </c:pt>
                <c:pt idx="18">
                  <c:v>9</c:v>
                </c:pt>
                <c:pt idx="19">
                  <c:v>2</c:v>
                </c:pt>
                <c:pt idx="20">
                  <c:v>4</c:v>
                </c:pt>
                <c:pt idx="21">
                  <c:v>5</c:v>
                </c:pt>
                <c:pt idx="22">
                  <c:v>2</c:v>
                </c:pt>
                <c:pt idx="23">
                  <c:v>36</c:v>
                </c:pt>
                <c:pt idx="24">
                  <c:v>3</c:v>
                </c:pt>
                <c:pt idx="25">
                  <c:v>13</c:v>
                </c:pt>
                <c:pt idx="26">
                  <c:v>8</c:v>
                </c:pt>
                <c:pt idx="27">
                  <c:v>3</c:v>
                </c:pt>
                <c:pt idx="28">
                  <c:v>11</c:v>
                </c:pt>
                <c:pt idx="29">
                  <c:v>10</c:v>
                </c:pt>
                <c:pt idx="30">
                  <c:v>14</c:v>
                </c:pt>
                <c:pt idx="31">
                  <c:v>10</c:v>
                </c:pt>
                <c:pt idx="32">
                  <c:v>2</c:v>
                </c:pt>
                <c:pt idx="33">
                  <c:v>8</c:v>
                </c:pt>
                <c:pt idx="34">
                  <c:v>31</c:v>
                </c:pt>
                <c:pt idx="35">
                  <c:v>18</c:v>
                </c:pt>
                <c:pt idx="36">
                  <c:v>11</c:v>
                </c:pt>
                <c:pt idx="37">
                  <c:v>14</c:v>
                </c:pt>
                <c:pt idx="38">
                  <c:v>11</c:v>
                </c:pt>
                <c:pt idx="39">
                  <c:v>4</c:v>
                </c:pt>
                <c:pt idx="40">
                  <c:v>15</c:v>
                </c:pt>
                <c:pt idx="41">
                  <c:v>17</c:v>
                </c:pt>
                <c:pt idx="42">
                  <c:v>1</c:v>
                </c:pt>
                <c:pt idx="43">
                  <c:v>6</c:v>
                </c:pt>
                <c:pt idx="44">
                  <c:v>9</c:v>
                </c:pt>
                <c:pt idx="45">
                  <c:v>0</c:v>
                </c:pt>
                <c:pt idx="46">
                  <c:v>14</c:v>
                </c:pt>
                <c:pt idx="47">
                  <c:v>8</c:v>
                </c:pt>
                <c:pt idx="48">
                  <c:v>8</c:v>
                </c:pt>
              </c:numCache>
            </c:numRef>
          </c:val>
        </c:ser>
        <c:ser>
          <c:idx val="4"/>
          <c:order val="4"/>
          <c:tx>
            <c:strRef>
              <c:f>'группа 3'!$F$1</c:f>
              <c:strCache>
                <c:ptCount val="1"/>
                <c:pt idx="0">
                  <c:v>R (thetic A)</c:v>
                </c:pt>
              </c:strCache>
            </c:strRef>
          </c:tx>
          <c:cat>
            <c:strRef>
              <c:f>'группа 3'!$A$2:$A$50</c:f>
              <c:strCache>
                <c:ptCount val="49"/>
                <c:pt idx="0">
                  <c:v>4,7.47</c:v>
                </c:pt>
                <c:pt idx="1">
                  <c:v>4,7.48</c:v>
                </c:pt>
                <c:pt idx="2">
                  <c:v>4,7.53</c:v>
                </c:pt>
                <c:pt idx="3">
                  <c:v>4,7.7</c:v>
                </c:pt>
                <c:pt idx="4">
                  <c:v>4,7.8</c:v>
                </c:pt>
                <c:pt idx="5">
                  <c:v>4,8.54 </c:v>
                </c:pt>
                <c:pt idx="6">
                  <c:v>4,8.10</c:v>
                </c:pt>
                <c:pt idx="7">
                  <c:v>4,8.13</c:v>
                </c:pt>
                <c:pt idx="8">
                  <c:v>4,8.14</c:v>
                </c:pt>
                <c:pt idx="9">
                  <c:v>4,8.15</c:v>
                </c:pt>
                <c:pt idx="10">
                  <c:v>4,8.16</c:v>
                </c:pt>
                <c:pt idx="11">
                  <c:v>4,8.36</c:v>
                </c:pt>
                <c:pt idx="12">
                  <c:v>4,8.52</c:v>
                </c:pt>
                <c:pt idx="13">
                  <c:v>4,8.56 </c:v>
                </c:pt>
                <c:pt idx="14">
                  <c:v>4,8.9</c:v>
                </c:pt>
                <c:pt idx="15">
                  <c:v>4,9.45</c:v>
                </c:pt>
                <c:pt idx="16">
                  <c:v>4,9.49</c:v>
                </c:pt>
                <c:pt idx="17">
                  <c:v>4,9.50 </c:v>
                </c:pt>
                <c:pt idx="18">
                  <c:v>4,9.51 </c:v>
                </c:pt>
                <c:pt idx="19">
                  <c:v>4,10.2</c:v>
                </c:pt>
                <c:pt idx="20">
                  <c:v>4,10.3</c:v>
                </c:pt>
                <c:pt idx="21">
                  <c:v>4,10.33</c:v>
                </c:pt>
                <c:pt idx="22">
                  <c:v>4,11.5</c:v>
                </c:pt>
                <c:pt idx="23">
                  <c:v>4,11.55</c:v>
                </c:pt>
                <c:pt idx="24">
                  <c:v>4,11.6</c:v>
                </c:pt>
                <c:pt idx="25">
                  <c:v>5,0.44</c:v>
                </c:pt>
                <c:pt idx="26">
                  <c:v>5,0.46</c:v>
                </c:pt>
                <c:pt idx="27">
                  <c:v>5,1.18</c:v>
                </c:pt>
                <c:pt idx="28">
                  <c:v>5,1.20</c:v>
                </c:pt>
                <c:pt idx="29">
                  <c:v>5,1.21</c:v>
                </c:pt>
                <c:pt idx="30">
                  <c:v>5,1.22</c:v>
                </c:pt>
                <c:pt idx="31">
                  <c:v>5,1.32</c:v>
                </c:pt>
                <c:pt idx="32">
                  <c:v>5,1.39</c:v>
                </c:pt>
                <c:pt idx="33">
                  <c:v>5,2.42</c:v>
                </c:pt>
                <c:pt idx="34">
                  <c:v>5,3.23</c:v>
                </c:pt>
                <c:pt idx="35">
                  <c:v>5,3.24</c:v>
                </c:pt>
                <c:pt idx="36">
                  <c:v>5,3.25</c:v>
                </c:pt>
                <c:pt idx="37">
                  <c:v>5,3.26</c:v>
                </c:pt>
                <c:pt idx="38">
                  <c:v>5,3.35</c:v>
                </c:pt>
                <c:pt idx="39">
                  <c:v>5,4.27</c:v>
                </c:pt>
                <c:pt idx="40">
                  <c:v>5,4.38</c:v>
                </c:pt>
                <c:pt idx="41">
                  <c:v>5,4.57</c:v>
                </c:pt>
                <c:pt idx="42">
                  <c:v>5,4.58</c:v>
                </c:pt>
                <c:pt idx="43">
                  <c:v>5,5.29</c:v>
                </c:pt>
                <c:pt idx="44">
                  <c:v>5,5.37</c:v>
                </c:pt>
                <c:pt idx="45">
                  <c:v>5,5.41</c:v>
                </c:pt>
                <c:pt idx="46">
                  <c:v>5,6.30</c:v>
                </c:pt>
                <c:pt idx="47">
                  <c:v>5,6.31</c:v>
                </c:pt>
                <c:pt idx="48">
                  <c:v>5,6.40</c:v>
                </c:pt>
              </c:strCache>
            </c:strRef>
          </c:cat>
          <c:val>
            <c:numRef>
              <c:f>'группа 3'!$F$2:$F$50</c:f>
              <c:numCache>
                <c:formatCode>General</c:formatCode>
                <c:ptCount val="49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2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2</c:v>
                </c:pt>
                <c:pt idx="35">
                  <c:v>0</c:v>
                </c:pt>
                <c:pt idx="36">
                  <c:v>2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</c:ser>
        <c:ser>
          <c:idx val="5"/>
          <c:order val="5"/>
          <c:tx>
            <c:strRef>
              <c:f>'группа 3'!$G$1</c:f>
              <c:strCache>
                <c:ptCount val="1"/>
                <c:pt idx="0">
                  <c:v>R (thetic B)</c:v>
                </c:pt>
              </c:strCache>
            </c:strRef>
          </c:tx>
          <c:cat>
            <c:strRef>
              <c:f>'группа 3'!$A$2:$A$50</c:f>
              <c:strCache>
                <c:ptCount val="49"/>
                <c:pt idx="0">
                  <c:v>4,7.47</c:v>
                </c:pt>
                <c:pt idx="1">
                  <c:v>4,7.48</c:v>
                </c:pt>
                <c:pt idx="2">
                  <c:v>4,7.53</c:v>
                </c:pt>
                <c:pt idx="3">
                  <c:v>4,7.7</c:v>
                </c:pt>
                <c:pt idx="4">
                  <c:v>4,7.8</c:v>
                </c:pt>
                <c:pt idx="5">
                  <c:v>4,8.54 </c:v>
                </c:pt>
                <c:pt idx="6">
                  <c:v>4,8.10</c:v>
                </c:pt>
                <c:pt idx="7">
                  <c:v>4,8.13</c:v>
                </c:pt>
                <c:pt idx="8">
                  <c:v>4,8.14</c:v>
                </c:pt>
                <c:pt idx="9">
                  <c:v>4,8.15</c:v>
                </c:pt>
                <c:pt idx="10">
                  <c:v>4,8.16</c:v>
                </c:pt>
                <c:pt idx="11">
                  <c:v>4,8.36</c:v>
                </c:pt>
                <c:pt idx="12">
                  <c:v>4,8.52</c:v>
                </c:pt>
                <c:pt idx="13">
                  <c:v>4,8.56 </c:v>
                </c:pt>
                <c:pt idx="14">
                  <c:v>4,8.9</c:v>
                </c:pt>
                <c:pt idx="15">
                  <c:v>4,9.45</c:v>
                </c:pt>
                <c:pt idx="16">
                  <c:v>4,9.49</c:v>
                </c:pt>
                <c:pt idx="17">
                  <c:v>4,9.50 </c:v>
                </c:pt>
                <c:pt idx="18">
                  <c:v>4,9.51 </c:v>
                </c:pt>
                <c:pt idx="19">
                  <c:v>4,10.2</c:v>
                </c:pt>
                <c:pt idx="20">
                  <c:v>4,10.3</c:v>
                </c:pt>
                <c:pt idx="21">
                  <c:v>4,10.33</c:v>
                </c:pt>
                <c:pt idx="22">
                  <c:v>4,11.5</c:v>
                </c:pt>
                <c:pt idx="23">
                  <c:v>4,11.55</c:v>
                </c:pt>
                <c:pt idx="24">
                  <c:v>4,11.6</c:v>
                </c:pt>
                <c:pt idx="25">
                  <c:v>5,0.44</c:v>
                </c:pt>
                <c:pt idx="26">
                  <c:v>5,0.46</c:v>
                </c:pt>
                <c:pt idx="27">
                  <c:v>5,1.18</c:v>
                </c:pt>
                <c:pt idx="28">
                  <c:v>5,1.20</c:v>
                </c:pt>
                <c:pt idx="29">
                  <c:v>5,1.21</c:v>
                </c:pt>
                <c:pt idx="30">
                  <c:v>5,1.22</c:v>
                </c:pt>
                <c:pt idx="31">
                  <c:v>5,1.32</c:v>
                </c:pt>
                <c:pt idx="32">
                  <c:v>5,1.39</c:v>
                </c:pt>
                <c:pt idx="33">
                  <c:v>5,2.42</c:v>
                </c:pt>
                <c:pt idx="34">
                  <c:v>5,3.23</c:v>
                </c:pt>
                <c:pt idx="35">
                  <c:v>5,3.24</c:v>
                </c:pt>
                <c:pt idx="36">
                  <c:v>5,3.25</c:v>
                </c:pt>
                <c:pt idx="37">
                  <c:v>5,3.26</c:v>
                </c:pt>
                <c:pt idx="38">
                  <c:v>5,3.35</c:v>
                </c:pt>
                <c:pt idx="39">
                  <c:v>5,4.27</c:v>
                </c:pt>
                <c:pt idx="40">
                  <c:v>5,4.38</c:v>
                </c:pt>
                <c:pt idx="41">
                  <c:v>5,4.57</c:v>
                </c:pt>
                <c:pt idx="42">
                  <c:v>5,4.58</c:v>
                </c:pt>
                <c:pt idx="43">
                  <c:v>5,5.29</c:v>
                </c:pt>
                <c:pt idx="44">
                  <c:v>5,5.37</c:v>
                </c:pt>
                <c:pt idx="45">
                  <c:v>5,5.41</c:v>
                </c:pt>
                <c:pt idx="46">
                  <c:v>5,6.30</c:v>
                </c:pt>
                <c:pt idx="47">
                  <c:v>5,6.31</c:v>
                </c:pt>
                <c:pt idx="48">
                  <c:v>5,6.40</c:v>
                </c:pt>
              </c:strCache>
            </c:strRef>
          </c:cat>
          <c:val>
            <c:numRef>
              <c:f>'группа 3'!$G$2:$G$50</c:f>
              <c:numCache>
                <c:formatCode>General</c:formatCode>
                <c:ptCount val="49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  <c:pt idx="22">
                  <c:v>3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2</c:v>
                </c:pt>
                <c:pt idx="33">
                  <c:v>0</c:v>
                </c:pt>
                <c:pt idx="34">
                  <c:v>0</c:v>
                </c:pt>
                <c:pt idx="35">
                  <c:v>1</c:v>
                </c:pt>
                <c:pt idx="36">
                  <c:v>1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4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0</c:v>
                </c:pt>
              </c:numCache>
            </c:numRef>
          </c:val>
        </c:ser>
        <c:ser>
          <c:idx val="6"/>
          <c:order val="6"/>
          <c:tx>
            <c:strRef>
              <c:f>'группа 3'!$H$1</c:f>
              <c:strCache>
                <c:ptCount val="1"/>
                <c:pt idx="0">
                  <c:v>T</c:v>
                </c:pt>
              </c:strCache>
            </c:strRef>
          </c:tx>
          <c:cat>
            <c:strRef>
              <c:f>'группа 3'!$A$2:$A$50</c:f>
              <c:strCache>
                <c:ptCount val="49"/>
                <c:pt idx="0">
                  <c:v>4,7.47</c:v>
                </c:pt>
                <c:pt idx="1">
                  <c:v>4,7.48</c:v>
                </c:pt>
                <c:pt idx="2">
                  <c:v>4,7.53</c:v>
                </c:pt>
                <c:pt idx="3">
                  <c:v>4,7.7</c:v>
                </c:pt>
                <c:pt idx="4">
                  <c:v>4,7.8</c:v>
                </c:pt>
                <c:pt idx="5">
                  <c:v>4,8.54 </c:v>
                </c:pt>
                <c:pt idx="6">
                  <c:v>4,8.10</c:v>
                </c:pt>
                <c:pt idx="7">
                  <c:v>4,8.13</c:v>
                </c:pt>
                <c:pt idx="8">
                  <c:v>4,8.14</c:v>
                </c:pt>
                <c:pt idx="9">
                  <c:v>4,8.15</c:v>
                </c:pt>
                <c:pt idx="10">
                  <c:v>4,8.16</c:v>
                </c:pt>
                <c:pt idx="11">
                  <c:v>4,8.36</c:v>
                </c:pt>
                <c:pt idx="12">
                  <c:v>4,8.52</c:v>
                </c:pt>
                <c:pt idx="13">
                  <c:v>4,8.56 </c:v>
                </c:pt>
                <c:pt idx="14">
                  <c:v>4,8.9</c:v>
                </c:pt>
                <c:pt idx="15">
                  <c:v>4,9.45</c:v>
                </c:pt>
                <c:pt idx="16">
                  <c:v>4,9.49</c:v>
                </c:pt>
                <c:pt idx="17">
                  <c:v>4,9.50 </c:v>
                </c:pt>
                <c:pt idx="18">
                  <c:v>4,9.51 </c:v>
                </c:pt>
                <c:pt idx="19">
                  <c:v>4,10.2</c:v>
                </c:pt>
                <c:pt idx="20">
                  <c:v>4,10.3</c:v>
                </c:pt>
                <c:pt idx="21">
                  <c:v>4,10.33</c:v>
                </c:pt>
                <c:pt idx="22">
                  <c:v>4,11.5</c:v>
                </c:pt>
                <c:pt idx="23">
                  <c:v>4,11.55</c:v>
                </c:pt>
                <c:pt idx="24">
                  <c:v>4,11.6</c:v>
                </c:pt>
                <c:pt idx="25">
                  <c:v>5,0.44</c:v>
                </c:pt>
                <c:pt idx="26">
                  <c:v>5,0.46</c:v>
                </c:pt>
                <c:pt idx="27">
                  <c:v>5,1.18</c:v>
                </c:pt>
                <c:pt idx="28">
                  <c:v>5,1.20</c:v>
                </c:pt>
                <c:pt idx="29">
                  <c:v>5,1.21</c:v>
                </c:pt>
                <c:pt idx="30">
                  <c:v>5,1.22</c:v>
                </c:pt>
                <c:pt idx="31">
                  <c:v>5,1.32</c:v>
                </c:pt>
                <c:pt idx="32">
                  <c:v>5,1.39</c:v>
                </c:pt>
                <c:pt idx="33">
                  <c:v>5,2.42</c:v>
                </c:pt>
                <c:pt idx="34">
                  <c:v>5,3.23</c:v>
                </c:pt>
                <c:pt idx="35">
                  <c:v>5,3.24</c:v>
                </c:pt>
                <c:pt idx="36">
                  <c:v>5,3.25</c:v>
                </c:pt>
                <c:pt idx="37">
                  <c:v>5,3.26</c:v>
                </c:pt>
                <c:pt idx="38">
                  <c:v>5,3.35</c:v>
                </c:pt>
                <c:pt idx="39">
                  <c:v>5,4.27</c:v>
                </c:pt>
                <c:pt idx="40">
                  <c:v>5,4.38</c:v>
                </c:pt>
                <c:pt idx="41">
                  <c:v>5,4.57</c:v>
                </c:pt>
                <c:pt idx="42">
                  <c:v>5,4.58</c:v>
                </c:pt>
                <c:pt idx="43">
                  <c:v>5,5.29</c:v>
                </c:pt>
                <c:pt idx="44">
                  <c:v>5,5.37</c:v>
                </c:pt>
                <c:pt idx="45">
                  <c:v>5,5.41</c:v>
                </c:pt>
                <c:pt idx="46">
                  <c:v>5,6.30</c:v>
                </c:pt>
                <c:pt idx="47">
                  <c:v>5,6.31</c:v>
                </c:pt>
                <c:pt idx="48">
                  <c:v>5,6.40</c:v>
                </c:pt>
              </c:strCache>
            </c:strRef>
          </c:cat>
          <c:val>
            <c:numRef>
              <c:f>'группа 3'!$H$2:$H$50</c:f>
              <c:numCache>
                <c:formatCode>General</c:formatCode>
                <c:ptCount val="49"/>
                <c:pt idx="0">
                  <c:v>1</c:v>
                </c:pt>
                <c:pt idx="1">
                  <c:v>0</c:v>
                </c:pt>
                <c:pt idx="2">
                  <c:v>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8</c:v>
                </c:pt>
                <c:pt idx="11">
                  <c:v>1</c:v>
                </c:pt>
                <c:pt idx="12">
                  <c:v>1</c:v>
                </c:pt>
                <c:pt idx="13">
                  <c:v>3</c:v>
                </c:pt>
                <c:pt idx="14">
                  <c:v>2</c:v>
                </c:pt>
                <c:pt idx="15">
                  <c:v>0</c:v>
                </c:pt>
                <c:pt idx="16">
                  <c:v>1</c:v>
                </c:pt>
                <c:pt idx="17">
                  <c:v>2</c:v>
                </c:pt>
                <c:pt idx="18">
                  <c:v>4</c:v>
                </c:pt>
                <c:pt idx="19">
                  <c:v>2</c:v>
                </c:pt>
                <c:pt idx="20">
                  <c:v>1</c:v>
                </c:pt>
                <c:pt idx="21">
                  <c:v>3</c:v>
                </c:pt>
                <c:pt idx="22">
                  <c:v>4</c:v>
                </c:pt>
                <c:pt idx="23">
                  <c:v>0</c:v>
                </c:pt>
                <c:pt idx="24">
                  <c:v>0</c:v>
                </c:pt>
                <c:pt idx="25">
                  <c:v>3</c:v>
                </c:pt>
                <c:pt idx="26">
                  <c:v>12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3</c:v>
                </c:pt>
                <c:pt idx="31">
                  <c:v>4</c:v>
                </c:pt>
                <c:pt idx="32">
                  <c:v>20</c:v>
                </c:pt>
                <c:pt idx="33">
                  <c:v>0</c:v>
                </c:pt>
                <c:pt idx="34">
                  <c:v>3</c:v>
                </c:pt>
                <c:pt idx="35">
                  <c:v>4</c:v>
                </c:pt>
                <c:pt idx="36">
                  <c:v>3</c:v>
                </c:pt>
                <c:pt idx="37">
                  <c:v>1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2</c:v>
                </c:pt>
                <c:pt idx="42">
                  <c:v>1</c:v>
                </c:pt>
                <c:pt idx="43">
                  <c:v>5</c:v>
                </c:pt>
                <c:pt idx="44">
                  <c:v>1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0</c:v>
                </c:pt>
              </c:numCache>
            </c:numRef>
          </c:val>
        </c:ser>
        <c:ser>
          <c:idx val="7"/>
          <c:order val="7"/>
          <c:tx>
            <c:strRef>
              <c:f>'группа 3'!$I$1</c:f>
              <c:strCache>
                <c:ptCount val="1"/>
                <c:pt idx="0">
                  <c:v>Double T</c:v>
                </c:pt>
              </c:strCache>
            </c:strRef>
          </c:tx>
          <c:cat>
            <c:strRef>
              <c:f>'группа 3'!$A$2:$A$50</c:f>
              <c:strCache>
                <c:ptCount val="49"/>
                <c:pt idx="0">
                  <c:v>4,7.47</c:v>
                </c:pt>
                <c:pt idx="1">
                  <c:v>4,7.48</c:v>
                </c:pt>
                <c:pt idx="2">
                  <c:v>4,7.53</c:v>
                </c:pt>
                <c:pt idx="3">
                  <c:v>4,7.7</c:v>
                </c:pt>
                <c:pt idx="4">
                  <c:v>4,7.8</c:v>
                </c:pt>
                <c:pt idx="5">
                  <c:v>4,8.54 </c:v>
                </c:pt>
                <c:pt idx="6">
                  <c:v>4,8.10</c:v>
                </c:pt>
                <c:pt idx="7">
                  <c:v>4,8.13</c:v>
                </c:pt>
                <c:pt idx="8">
                  <c:v>4,8.14</c:v>
                </c:pt>
                <c:pt idx="9">
                  <c:v>4,8.15</c:v>
                </c:pt>
                <c:pt idx="10">
                  <c:v>4,8.16</c:v>
                </c:pt>
                <c:pt idx="11">
                  <c:v>4,8.36</c:v>
                </c:pt>
                <c:pt idx="12">
                  <c:v>4,8.52</c:v>
                </c:pt>
                <c:pt idx="13">
                  <c:v>4,8.56 </c:v>
                </c:pt>
                <c:pt idx="14">
                  <c:v>4,8.9</c:v>
                </c:pt>
                <c:pt idx="15">
                  <c:v>4,9.45</c:v>
                </c:pt>
                <c:pt idx="16">
                  <c:v>4,9.49</c:v>
                </c:pt>
                <c:pt idx="17">
                  <c:v>4,9.50 </c:v>
                </c:pt>
                <c:pt idx="18">
                  <c:v>4,9.51 </c:v>
                </c:pt>
                <c:pt idx="19">
                  <c:v>4,10.2</c:v>
                </c:pt>
                <c:pt idx="20">
                  <c:v>4,10.3</c:v>
                </c:pt>
                <c:pt idx="21">
                  <c:v>4,10.33</c:v>
                </c:pt>
                <c:pt idx="22">
                  <c:v>4,11.5</c:v>
                </c:pt>
                <c:pt idx="23">
                  <c:v>4,11.55</c:v>
                </c:pt>
                <c:pt idx="24">
                  <c:v>4,11.6</c:v>
                </c:pt>
                <c:pt idx="25">
                  <c:v>5,0.44</c:v>
                </c:pt>
                <c:pt idx="26">
                  <c:v>5,0.46</c:v>
                </c:pt>
                <c:pt idx="27">
                  <c:v>5,1.18</c:v>
                </c:pt>
                <c:pt idx="28">
                  <c:v>5,1.20</c:v>
                </c:pt>
                <c:pt idx="29">
                  <c:v>5,1.21</c:v>
                </c:pt>
                <c:pt idx="30">
                  <c:v>5,1.22</c:v>
                </c:pt>
                <c:pt idx="31">
                  <c:v>5,1.32</c:v>
                </c:pt>
                <c:pt idx="32">
                  <c:v>5,1.39</c:v>
                </c:pt>
                <c:pt idx="33">
                  <c:v>5,2.42</c:v>
                </c:pt>
                <c:pt idx="34">
                  <c:v>5,3.23</c:v>
                </c:pt>
                <c:pt idx="35">
                  <c:v>5,3.24</c:v>
                </c:pt>
                <c:pt idx="36">
                  <c:v>5,3.25</c:v>
                </c:pt>
                <c:pt idx="37">
                  <c:v>5,3.26</c:v>
                </c:pt>
                <c:pt idx="38">
                  <c:v>5,3.35</c:v>
                </c:pt>
                <c:pt idx="39">
                  <c:v>5,4.27</c:v>
                </c:pt>
                <c:pt idx="40">
                  <c:v>5,4.38</c:v>
                </c:pt>
                <c:pt idx="41">
                  <c:v>5,4.57</c:v>
                </c:pt>
                <c:pt idx="42">
                  <c:v>5,4.58</c:v>
                </c:pt>
                <c:pt idx="43">
                  <c:v>5,5.29</c:v>
                </c:pt>
                <c:pt idx="44">
                  <c:v>5,5.37</c:v>
                </c:pt>
                <c:pt idx="45">
                  <c:v>5,5.41</c:v>
                </c:pt>
                <c:pt idx="46">
                  <c:v>5,6.30</c:v>
                </c:pt>
                <c:pt idx="47">
                  <c:v>5,6.31</c:v>
                </c:pt>
                <c:pt idx="48">
                  <c:v>5,6.40</c:v>
                </c:pt>
              </c:strCache>
            </c:strRef>
          </c:cat>
          <c:val>
            <c:numRef>
              <c:f>'группа 3'!$I$2:$I$50</c:f>
              <c:numCache>
                <c:formatCode>General</c:formatCode>
                <c:ptCount val="49"/>
                <c:pt idx="0">
                  <c:v>1</c:v>
                </c:pt>
                <c:pt idx="1">
                  <c:v>5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6</c:v>
                </c:pt>
                <c:pt idx="12">
                  <c:v>0</c:v>
                </c:pt>
                <c:pt idx="13">
                  <c:v>4</c:v>
                </c:pt>
                <c:pt idx="14">
                  <c:v>4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11</c:v>
                </c:pt>
                <c:pt idx="19">
                  <c:v>0</c:v>
                </c:pt>
                <c:pt idx="20">
                  <c:v>7</c:v>
                </c:pt>
                <c:pt idx="21">
                  <c:v>0</c:v>
                </c:pt>
                <c:pt idx="22">
                  <c:v>1</c:v>
                </c:pt>
                <c:pt idx="23">
                  <c:v>6</c:v>
                </c:pt>
                <c:pt idx="24">
                  <c:v>8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1</c:v>
                </c:pt>
                <c:pt idx="29">
                  <c:v>0</c:v>
                </c:pt>
                <c:pt idx="30">
                  <c:v>1</c:v>
                </c:pt>
                <c:pt idx="31">
                  <c:v>4</c:v>
                </c:pt>
                <c:pt idx="32">
                  <c:v>0</c:v>
                </c:pt>
                <c:pt idx="33">
                  <c:v>10</c:v>
                </c:pt>
                <c:pt idx="34">
                  <c:v>2</c:v>
                </c:pt>
                <c:pt idx="35">
                  <c:v>3</c:v>
                </c:pt>
                <c:pt idx="36">
                  <c:v>18</c:v>
                </c:pt>
                <c:pt idx="37">
                  <c:v>11</c:v>
                </c:pt>
                <c:pt idx="38">
                  <c:v>0</c:v>
                </c:pt>
                <c:pt idx="39">
                  <c:v>10</c:v>
                </c:pt>
                <c:pt idx="40">
                  <c:v>8</c:v>
                </c:pt>
                <c:pt idx="41">
                  <c:v>8</c:v>
                </c:pt>
                <c:pt idx="42">
                  <c:v>3</c:v>
                </c:pt>
                <c:pt idx="43">
                  <c:v>0</c:v>
                </c:pt>
                <c:pt idx="44">
                  <c:v>1</c:v>
                </c:pt>
                <c:pt idx="45">
                  <c:v>9</c:v>
                </c:pt>
                <c:pt idx="46">
                  <c:v>7</c:v>
                </c:pt>
                <c:pt idx="47">
                  <c:v>20</c:v>
                </c:pt>
                <c:pt idx="48">
                  <c:v>13</c:v>
                </c:pt>
              </c:numCache>
            </c:numRef>
          </c:val>
        </c:ser>
        <c:ser>
          <c:idx val="8"/>
          <c:order val="8"/>
          <c:tx>
            <c:strRef>
              <c:f>'группа 3'!$J$1</c:f>
              <c:strCache>
                <c:ptCount val="1"/>
                <c:pt idx="0">
                  <c:v>DR</c:v>
                </c:pt>
              </c:strCache>
            </c:strRef>
          </c:tx>
          <c:cat>
            <c:strRef>
              <c:f>'группа 3'!$A$2:$A$50</c:f>
              <c:strCache>
                <c:ptCount val="49"/>
                <c:pt idx="0">
                  <c:v>4,7.47</c:v>
                </c:pt>
                <c:pt idx="1">
                  <c:v>4,7.48</c:v>
                </c:pt>
                <c:pt idx="2">
                  <c:v>4,7.53</c:v>
                </c:pt>
                <c:pt idx="3">
                  <c:v>4,7.7</c:v>
                </c:pt>
                <c:pt idx="4">
                  <c:v>4,7.8</c:v>
                </c:pt>
                <c:pt idx="5">
                  <c:v>4,8.54 </c:v>
                </c:pt>
                <c:pt idx="6">
                  <c:v>4,8.10</c:v>
                </c:pt>
                <c:pt idx="7">
                  <c:v>4,8.13</c:v>
                </c:pt>
                <c:pt idx="8">
                  <c:v>4,8.14</c:v>
                </c:pt>
                <c:pt idx="9">
                  <c:v>4,8.15</c:v>
                </c:pt>
                <c:pt idx="10">
                  <c:v>4,8.16</c:v>
                </c:pt>
                <c:pt idx="11">
                  <c:v>4,8.36</c:v>
                </c:pt>
                <c:pt idx="12">
                  <c:v>4,8.52</c:v>
                </c:pt>
                <c:pt idx="13">
                  <c:v>4,8.56 </c:v>
                </c:pt>
                <c:pt idx="14">
                  <c:v>4,8.9</c:v>
                </c:pt>
                <c:pt idx="15">
                  <c:v>4,9.45</c:v>
                </c:pt>
                <c:pt idx="16">
                  <c:v>4,9.49</c:v>
                </c:pt>
                <c:pt idx="17">
                  <c:v>4,9.50 </c:v>
                </c:pt>
                <c:pt idx="18">
                  <c:v>4,9.51 </c:v>
                </c:pt>
                <c:pt idx="19">
                  <c:v>4,10.2</c:v>
                </c:pt>
                <c:pt idx="20">
                  <c:v>4,10.3</c:v>
                </c:pt>
                <c:pt idx="21">
                  <c:v>4,10.33</c:v>
                </c:pt>
                <c:pt idx="22">
                  <c:v>4,11.5</c:v>
                </c:pt>
                <c:pt idx="23">
                  <c:v>4,11.55</c:v>
                </c:pt>
                <c:pt idx="24">
                  <c:v>4,11.6</c:v>
                </c:pt>
                <c:pt idx="25">
                  <c:v>5,0.44</c:v>
                </c:pt>
                <c:pt idx="26">
                  <c:v>5,0.46</c:v>
                </c:pt>
                <c:pt idx="27">
                  <c:v>5,1.18</c:v>
                </c:pt>
                <c:pt idx="28">
                  <c:v>5,1.20</c:v>
                </c:pt>
                <c:pt idx="29">
                  <c:v>5,1.21</c:v>
                </c:pt>
                <c:pt idx="30">
                  <c:v>5,1.22</c:v>
                </c:pt>
                <c:pt idx="31">
                  <c:v>5,1.32</c:v>
                </c:pt>
                <c:pt idx="32">
                  <c:v>5,1.39</c:v>
                </c:pt>
                <c:pt idx="33">
                  <c:v>5,2.42</c:v>
                </c:pt>
                <c:pt idx="34">
                  <c:v>5,3.23</c:v>
                </c:pt>
                <c:pt idx="35">
                  <c:v>5,3.24</c:v>
                </c:pt>
                <c:pt idx="36">
                  <c:v>5,3.25</c:v>
                </c:pt>
                <c:pt idx="37">
                  <c:v>5,3.26</c:v>
                </c:pt>
                <c:pt idx="38">
                  <c:v>5,3.35</c:v>
                </c:pt>
                <c:pt idx="39">
                  <c:v>5,4.27</c:v>
                </c:pt>
                <c:pt idx="40">
                  <c:v>5,4.38</c:v>
                </c:pt>
                <c:pt idx="41">
                  <c:v>5,4.57</c:v>
                </c:pt>
                <c:pt idx="42">
                  <c:v>5,4.58</c:v>
                </c:pt>
                <c:pt idx="43">
                  <c:v>5,5.29</c:v>
                </c:pt>
                <c:pt idx="44">
                  <c:v>5,5.37</c:v>
                </c:pt>
                <c:pt idx="45">
                  <c:v>5,5.41</c:v>
                </c:pt>
                <c:pt idx="46">
                  <c:v>5,6.30</c:v>
                </c:pt>
                <c:pt idx="47">
                  <c:v>5,6.31</c:v>
                </c:pt>
                <c:pt idx="48">
                  <c:v>5,6.40</c:v>
                </c:pt>
              </c:strCache>
            </c:strRef>
          </c:cat>
          <c:val>
            <c:numRef>
              <c:f>'группа 3'!$J$2:$J$50</c:f>
              <c:numCache>
                <c:formatCode>General</c:formatCode>
                <c:ptCount val="49"/>
                <c:pt idx="0">
                  <c:v>10</c:v>
                </c:pt>
                <c:pt idx="1">
                  <c:v>6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7</c:v>
                </c:pt>
                <c:pt idx="11">
                  <c:v>6</c:v>
                </c:pt>
                <c:pt idx="12">
                  <c:v>3</c:v>
                </c:pt>
                <c:pt idx="13">
                  <c:v>17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4</c:v>
                </c:pt>
                <c:pt idx="18">
                  <c:v>5</c:v>
                </c:pt>
                <c:pt idx="19">
                  <c:v>1</c:v>
                </c:pt>
                <c:pt idx="20">
                  <c:v>3</c:v>
                </c:pt>
                <c:pt idx="21">
                  <c:v>0</c:v>
                </c:pt>
                <c:pt idx="22">
                  <c:v>2</c:v>
                </c:pt>
                <c:pt idx="23">
                  <c:v>16</c:v>
                </c:pt>
                <c:pt idx="24">
                  <c:v>2</c:v>
                </c:pt>
                <c:pt idx="25">
                  <c:v>7</c:v>
                </c:pt>
                <c:pt idx="26">
                  <c:v>1</c:v>
                </c:pt>
                <c:pt idx="27">
                  <c:v>4</c:v>
                </c:pt>
                <c:pt idx="28">
                  <c:v>0</c:v>
                </c:pt>
                <c:pt idx="29">
                  <c:v>6</c:v>
                </c:pt>
                <c:pt idx="30">
                  <c:v>5</c:v>
                </c:pt>
                <c:pt idx="31">
                  <c:v>8</c:v>
                </c:pt>
                <c:pt idx="32">
                  <c:v>6</c:v>
                </c:pt>
                <c:pt idx="33">
                  <c:v>3</c:v>
                </c:pt>
                <c:pt idx="34">
                  <c:v>6</c:v>
                </c:pt>
                <c:pt idx="35">
                  <c:v>10</c:v>
                </c:pt>
                <c:pt idx="36">
                  <c:v>10</c:v>
                </c:pt>
                <c:pt idx="37">
                  <c:v>4</c:v>
                </c:pt>
                <c:pt idx="38">
                  <c:v>7</c:v>
                </c:pt>
                <c:pt idx="39">
                  <c:v>0</c:v>
                </c:pt>
                <c:pt idx="40">
                  <c:v>13</c:v>
                </c:pt>
                <c:pt idx="41">
                  <c:v>3</c:v>
                </c:pt>
                <c:pt idx="42">
                  <c:v>1</c:v>
                </c:pt>
                <c:pt idx="43">
                  <c:v>5</c:v>
                </c:pt>
                <c:pt idx="44">
                  <c:v>6</c:v>
                </c:pt>
                <c:pt idx="45">
                  <c:v>5</c:v>
                </c:pt>
                <c:pt idx="46">
                  <c:v>9</c:v>
                </c:pt>
                <c:pt idx="47">
                  <c:v>5</c:v>
                </c:pt>
                <c:pt idx="48">
                  <c:v>7</c:v>
                </c:pt>
              </c:numCache>
            </c:numRef>
          </c:val>
        </c:ser>
        <c:overlap val="100"/>
        <c:axId val="87287680"/>
        <c:axId val="87318528"/>
      </c:barChart>
      <c:catAx>
        <c:axId val="87287680"/>
        <c:scaling>
          <c:orientation val="minMax"/>
        </c:scaling>
        <c:axPos val="b"/>
        <c:tickLblPos val="nextTo"/>
        <c:crossAx val="87318528"/>
        <c:crosses val="autoZero"/>
        <c:auto val="1"/>
        <c:lblAlgn val="ctr"/>
        <c:lblOffset val="100"/>
      </c:catAx>
      <c:valAx>
        <c:axId val="87318528"/>
        <c:scaling>
          <c:orientation val="minMax"/>
        </c:scaling>
        <c:axPos val="l"/>
        <c:majorGridlines/>
        <c:numFmt formatCode="0%" sourceLinked="1"/>
        <c:tickLblPos val="nextTo"/>
        <c:crossAx val="872876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Лист4!$B$2</c:f>
              <c:strCache>
                <c:ptCount val="1"/>
                <c:pt idx="0">
                  <c:v>T-R</c:v>
                </c:pt>
              </c:strCache>
            </c:strRef>
          </c:tx>
          <c:cat>
            <c:strRef>
              <c:f>Лист4!$A$3:$A$5</c:f>
              <c:strCache>
                <c:ptCount val="3"/>
                <c:pt idx="0">
                  <c:v>группа 3</c:v>
                </c:pt>
                <c:pt idx="1">
                  <c:v>группа 4</c:v>
                </c:pt>
                <c:pt idx="2">
                  <c:v>группа 5</c:v>
                </c:pt>
              </c:strCache>
            </c:strRef>
          </c:cat>
          <c:val>
            <c:numRef>
              <c:f>Лист4!$B$3:$B$5</c:f>
              <c:numCache>
                <c:formatCode>General</c:formatCode>
                <c:ptCount val="3"/>
                <c:pt idx="0">
                  <c:v>1075</c:v>
                </c:pt>
                <c:pt idx="1">
                  <c:v>503</c:v>
                </c:pt>
                <c:pt idx="2">
                  <c:v>1044</c:v>
                </c:pt>
              </c:numCache>
            </c:numRef>
          </c:val>
        </c:ser>
        <c:ser>
          <c:idx val="1"/>
          <c:order val="1"/>
          <c:tx>
            <c:strRef>
              <c:f>Лист4!$C$2</c:f>
              <c:strCache>
                <c:ptCount val="1"/>
                <c:pt idx="0">
                  <c:v>R-T</c:v>
                </c:pt>
              </c:strCache>
            </c:strRef>
          </c:tx>
          <c:cat>
            <c:strRef>
              <c:f>Лист4!$A$3:$A$5</c:f>
              <c:strCache>
                <c:ptCount val="3"/>
                <c:pt idx="0">
                  <c:v>группа 3</c:v>
                </c:pt>
                <c:pt idx="1">
                  <c:v>группа 4</c:v>
                </c:pt>
                <c:pt idx="2">
                  <c:v>группа 5</c:v>
                </c:pt>
              </c:strCache>
            </c:strRef>
          </c:cat>
          <c:val>
            <c:numRef>
              <c:f>Лист4!$C$3:$C$5</c:f>
              <c:numCache>
                <c:formatCode>General</c:formatCode>
                <c:ptCount val="3"/>
                <c:pt idx="0">
                  <c:v>36</c:v>
                </c:pt>
                <c:pt idx="1">
                  <c:v>14</c:v>
                </c:pt>
                <c:pt idx="2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Лист4!$D$2</c:f>
              <c:strCache>
                <c:ptCount val="1"/>
                <c:pt idx="0">
                  <c:v>R(T)R</c:v>
                </c:pt>
              </c:strCache>
            </c:strRef>
          </c:tx>
          <c:cat>
            <c:strRef>
              <c:f>Лист4!$A$3:$A$5</c:f>
              <c:strCache>
                <c:ptCount val="3"/>
                <c:pt idx="0">
                  <c:v>группа 3</c:v>
                </c:pt>
                <c:pt idx="1">
                  <c:v>группа 4</c:v>
                </c:pt>
                <c:pt idx="2">
                  <c:v>группа 5</c:v>
                </c:pt>
              </c:strCache>
            </c:strRef>
          </c:cat>
          <c:val>
            <c:numRef>
              <c:f>Лист4!$D$3:$D$5</c:f>
              <c:numCache>
                <c:formatCode>General</c:formatCode>
                <c:ptCount val="3"/>
                <c:pt idx="0">
                  <c:v>26</c:v>
                </c:pt>
                <c:pt idx="1">
                  <c:v>7</c:v>
                </c:pt>
                <c:pt idx="2">
                  <c:v>31</c:v>
                </c:pt>
              </c:numCache>
            </c:numRef>
          </c:val>
        </c:ser>
        <c:ser>
          <c:idx val="3"/>
          <c:order val="3"/>
          <c:tx>
            <c:strRef>
              <c:f>Лист4!$E$2</c:f>
              <c:strCache>
                <c:ptCount val="1"/>
                <c:pt idx="0">
                  <c:v>[T] - R</c:v>
                </c:pt>
              </c:strCache>
            </c:strRef>
          </c:tx>
          <c:cat>
            <c:strRef>
              <c:f>Лист4!$A$3:$A$5</c:f>
              <c:strCache>
                <c:ptCount val="3"/>
                <c:pt idx="0">
                  <c:v>группа 3</c:v>
                </c:pt>
                <c:pt idx="1">
                  <c:v>группа 4</c:v>
                </c:pt>
                <c:pt idx="2">
                  <c:v>группа 5</c:v>
                </c:pt>
              </c:strCache>
            </c:strRef>
          </c:cat>
          <c:val>
            <c:numRef>
              <c:f>Лист4!$E$3:$E$5</c:f>
              <c:numCache>
                <c:formatCode>General</c:formatCode>
                <c:ptCount val="3"/>
                <c:pt idx="0">
                  <c:v>431</c:v>
                </c:pt>
                <c:pt idx="1">
                  <c:v>272</c:v>
                </c:pt>
                <c:pt idx="2">
                  <c:v>593</c:v>
                </c:pt>
              </c:numCache>
            </c:numRef>
          </c:val>
        </c:ser>
        <c:ser>
          <c:idx val="4"/>
          <c:order val="4"/>
          <c:tx>
            <c:strRef>
              <c:f>Лист4!$F$2</c:f>
              <c:strCache>
                <c:ptCount val="1"/>
                <c:pt idx="0">
                  <c:v>R (thetic A)</c:v>
                </c:pt>
              </c:strCache>
            </c:strRef>
          </c:tx>
          <c:cat>
            <c:strRef>
              <c:f>Лист4!$A$3:$A$5</c:f>
              <c:strCache>
                <c:ptCount val="3"/>
                <c:pt idx="0">
                  <c:v>группа 3</c:v>
                </c:pt>
                <c:pt idx="1">
                  <c:v>группа 4</c:v>
                </c:pt>
                <c:pt idx="2">
                  <c:v>группа 5</c:v>
                </c:pt>
              </c:strCache>
            </c:strRef>
          </c:cat>
          <c:val>
            <c:numRef>
              <c:f>Лист4!$F$3:$F$5</c:f>
              <c:numCache>
                <c:formatCode>General</c:formatCode>
                <c:ptCount val="3"/>
                <c:pt idx="0">
                  <c:v>19</c:v>
                </c:pt>
                <c:pt idx="1">
                  <c:v>11</c:v>
                </c:pt>
                <c:pt idx="2">
                  <c:v>24</c:v>
                </c:pt>
              </c:numCache>
            </c:numRef>
          </c:val>
        </c:ser>
        <c:ser>
          <c:idx val="5"/>
          <c:order val="5"/>
          <c:tx>
            <c:strRef>
              <c:f>Лист4!$G$2</c:f>
              <c:strCache>
                <c:ptCount val="1"/>
                <c:pt idx="0">
                  <c:v>R (thetic B)</c:v>
                </c:pt>
              </c:strCache>
            </c:strRef>
          </c:tx>
          <c:cat>
            <c:strRef>
              <c:f>Лист4!$A$3:$A$5</c:f>
              <c:strCache>
                <c:ptCount val="3"/>
                <c:pt idx="0">
                  <c:v>группа 3</c:v>
                </c:pt>
                <c:pt idx="1">
                  <c:v>группа 4</c:v>
                </c:pt>
                <c:pt idx="2">
                  <c:v>группа 5</c:v>
                </c:pt>
              </c:strCache>
            </c:strRef>
          </c:cat>
          <c:val>
            <c:numRef>
              <c:f>Лист4!$G$3:$G$5</c:f>
              <c:numCache>
                <c:formatCode>General</c:formatCode>
                <c:ptCount val="3"/>
                <c:pt idx="0">
                  <c:v>23</c:v>
                </c:pt>
                <c:pt idx="1">
                  <c:v>12</c:v>
                </c:pt>
                <c:pt idx="2">
                  <c:v>52</c:v>
                </c:pt>
              </c:numCache>
            </c:numRef>
          </c:val>
        </c:ser>
        <c:ser>
          <c:idx val="6"/>
          <c:order val="6"/>
          <c:tx>
            <c:strRef>
              <c:f>Лист4!$H$2</c:f>
              <c:strCache>
                <c:ptCount val="1"/>
                <c:pt idx="0">
                  <c:v>T</c:v>
                </c:pt>
              </c:strCache>
            </c:strRef>
          </c:tx>
          <c:cat>
            <c:strRef>
              <c:f>Лист4!$A$3:$A$5</c:f>
              <c:strCache>
                <c:ptCount val="3"/>
                <c:pt idx="0">
                  <c:v>группа 3</c:v>
                </c:pt>
                <c:pt idx="1">
                  <c:v>группа 4</c:v>
                </c:pt>
                <c:pt idx="2">
                  <c:v>группа 5</c:v>
                </c:pt>
              </c:strCache>
            </c:strRef>
          </c:cat>
          <c:val>
            <c:numRef>
              <c:f>Лист4!$H$3:$H$5</c:f>
              <c:numCache>
                <c:formatCode>General</c:formatCode>
                <c:ptCount val="3"/>
                <c:pt idx="0">
                  <c:v>116</c:v>
                </c:pt>
                <c:pt idx="1">
                  <c:v>52</c:v>
                </c:pt>
                <c:pt idx="2">
                  <c:v>105</c:v>
                </c:pt>
              </c:numCache>
            </c:numRef>
          </c:val>
        </c:ser>
        <c:overlap val="100"/>
        <c:axId val="126264832"/>
        <c:axId val="128741376"/>
      </c:barChart>
      <c:catAx>
        <c:axId val="126264832"/>
        <c:scaling>
          <c:orientation val="minMax"/>
        </c:scaling>
        <c:axPos val="b"/>
        <c:tickLblPos val="nextTo"/>
        <c:crossAx val="128741376"/>
        <c:crosses val="autoZero"/>
        <c:auto val="1"/>
        <c:lblAlgn val="ctr"/>
        <c:lblOffset val="100"/>
      </c:catAx>
      <c:valAx>
        <c:axId val="128741376"/>
        <c:scaling>
          <c:orientation val="minMax"/>
        </c:scaling>
        <c:axPos val="l"/>
        <c:majorGridlines/>
        <c:numFmt formatCode="0%" sourceLinked="1"/>
        <c:tickLblPos val="nextTo"/>
        <c:crossAx val="1262648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7B349C-845A-4DC4-844C-30CCDCA62DF7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099AD99-6B6C-4BB2-B024-C266AF34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349C-845A-4DC4-844C-30CCDCA62DF7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AD99-6B6C-4BB2-B024-C266AF343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349C-845A-4DC4-844C-30CCDCA62DF7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AD99-6B6C-4BB2-B024-C266AF34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349C-845A-4DC4-844C-30CCDCA62DF7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AD99-6B6C-4BB2-B024-C266AF34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7B349C-845A-4DC4-844C-30CCDCA62DF7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099AD99-6B6C-4BB2-B024-C266AF34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349C-845A-4DC4-844C-30CCDCA62DF7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AD99-6B6C-4BB2-B024-C266AF34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349C-845A-4DC4-844C-30CCDCA62DF7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AD99-6B6C-4BB2-B024-C266AF34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349C-845A-4DC4-844C-30CCDCA62DF7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AD99-6B6C-4BB2-B024-C266AF34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349C-845A-4DC4-844C-30CCDCA62DF7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AD99-6B6C-4BB2-B024-C266AF34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349C-845A-4DC4-844C-30CCDCA62DF7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AD99-6B6C-4BB2-B024-C266AF34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349C-845A-4DC4-844C-30CCDCA62DF7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AD99-6B6C-4BB2-B024-C266AF34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7B349C-845A-4DC4-844C-30CCDCA62DF7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99AD99-6B6C-4BB2-B024-C266AF34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b.hf-guap.ru/project01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06896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Коммуникативная структура высказывания в связном детском тексте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96884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Полина Эйсмонт</a:t>
            </a:r>
          </a:p>
          <a:p>
            <a:r>
              <a:rPr lang="ru-RU" dirty="0" smtClean="0"/>
              <a:t>Санкт-Петербургский государственный университет аэрокосмического приборостроения</a:t>
            </a:r>
          </a:p>
          <a:p>
            <a:r>
              <a:rPr lang="ru-RU" sz="1600" dirty="0" smtClean="0"/>
              <a:t>Проект поддержан РГНФ 16-</a:t>
            </a:r>
            <a:r>
              <a:rPr lang="en-US" sz="1600" dirty="0" smtClean="0"/>
              <a:t>04-50114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Извлеченные тексты ориентированы на топик </a:t>
            </a:r>
            <a:r>
              <a:rPr lang="en-US" dirty="0" smtClean="0"/>
              <a:t>(topic-oriented)</a:t>
            </a:r>
          </a:p>
          <a:p>
            <a:r>
              <a:rPr lang="ru-RU" dirty="0" smtClean="0"/>
              <a:t>Обратный порядок проявляется в разном возрасте по-разному:</a:t>
            </a:r>
          </a:p>
          <a:p>
            <a:pPr lvl="1"/>
            <a:r>
              <a:rPr lang="ru-RU" dirty="0" smtClean="0"/>
              <a:t>В возрасте 4,7 – 5,6 -</a:t>
            </a:r>
            <a:r>
              <a:rPr lang="ru-RU" dirty="0" smtClean="0"/>
              <a:t> дислокация ремы и перемещение темы</a:t>
            </a:r>
          </a:p>
          <a:p>
            <a:pPr lvl="1"/>
            <a:r>
              <a:rPr lang="ru-RU" dirty="0" smtClean="0"/>
              <a:t>В возрасте 5,7 – 6,6 – количество таких структур минимально</a:t>
            </a:r>
          </a:p>
          <a:p>
            <a:pPr lvl="1"/>
            <a:r>
              <a:rPr lang="ru-RU" dirty="0" smtClean="0"/>
              <a:t>В возрасте 6,7 – 7,6 – перемещение темы и дислокация ремы</a:t>
            </a:r>
          </a:p>
          <a:p>
            <a:pPr lvl="2"/>
            <a:r>
              <a:rPr lang="ru-RU" dirty="0" smtClean="0"/>
              <a:t>В самом младшем возрасте – в </a:t>
            </a:r>
            <a:r>
              <a:rPr lang="ru-RU" dirty="0" err="1" smtClean="0"/>
              <a:t>эллиптировании</a:t>
            </a:r>
            <a:r>
              <a:rPr lang="ru-RU" dirty="0" smtClean="0"/>
              <a:t> темы и дислокации ремы</a:t>
            </a:r>
            <a:endParaRPr lang="ru-RU" dirty="0" smtClean="0"/>
          </a:p>
          <a:p>
            <a:r>
              <a:rPr lang="ru-RU" dirty="0" smtClean="0"/>
              <a:t>«Двойная тема»:</a:t>
            </a:r>
          </a:p>
          <a:p>
            <a:pPr lvl="1"/>
            <a:r>
              <a:rPr lang="ru-RU" dirty="0" err="1" smtClean="0"/>
              <a:t>Нарративная</a:t>
            </a:r>
            <a:r>
              <a:rPr lang="ru-RU" dirty="0" smtClean="0"/>
              <a:t> стратегия накладывается на тематическую стратегию в возрасте до 5,6</a:t>
            </a:r>
          </a:p>
          <a:p>
            <a:pPr lvl="1"/>
            <a:r>
              <a:rPr lang="ru-RU" dirty="0" smtClean="0"/>
              <a:t>Затем происходит выбор в пользу одной из возможных стратегий (см. </a:t>
            </a:r>
            <a:r>
              <a:rPr lang="en-US" dirty="0" smtClean="0"/>
              <a:t>Bamberg 1987)</a:t>
            </a:r>
          </a:p>
          <a:p>
            <a:r>
              <a:rPr lang="ru-RU" dirty="0" smtClean="0"/>
              <a:t>Взаимосвязь между употреблением структур разных типов </a:t>
            </a:r>
          </a:p>
          <a:p>
            <a:pPr lvl="1"/>
            <a:r>
              <a:rPr lang="ru-RU" dirty="0" smtClean="0"/>
              <a:t>С уменьшением с возрастом числа используемых тематических структур увеличивается число </a:t>
            </a:r>
            <a:r>
              <a:rPr lang="ru-RU" dirty="0" err="1" smtClean="0"/>
              <a:t>тетических</a:t>
            </a:r>
            <a:r>
              <a:rPr lang="ru-RU" dirty="0" smtClean="0"/>
              <a:t> структур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383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https://upload.wikimedia.org/wikipedia/ru/4/45/%D0%9A%D0%B0%D0%BA_%D1%81%D1%82%D0%B0%D1%82%D1%8C_%D0%B1%D0%BE%D0%BB%D1%8C%D1%88%D0%B8%D0%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88840"/>
            <a:ext cx="5619750" cy="421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852936"/>
            <a:ext cx="63367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Коммуникативная структура эпизода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797152"/>
            <a:ext cx="63367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Коммуникативная структура текста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908720"/>
            <a:ext cx="63367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Коммуникативная структура высказывания</a:t>
            </a:r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355976" y="2276872"/>
            <a:ext cx="19660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427984" y="4221088"/>
            <a:ext cx="19660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Коммуникативная структура в детских текстах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US" sz="1800" dirty="0" err="1" smtClean="0">
                <a:solidFill>
                  <a:schemeClr val="tx1"/>
                </a:solidFill>
              </a:rPr>
              <a:t>Longacre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1996: 2 типа связных текстов – личные </a:t>
            </a:r>
            <a:r>
              <a:rPr lang="ru-RU" sz="1800" dirty="0" err="1" smtClean="0">
                <a:solidFill>
                  <a:schemeClr val="tx1"/>
                </a:solidFill>
              </a:rPr>
              <a:t>нарративы</a:t>
            </a:r>
            <a:r>
              <a:rPr lang="ru-RU" sz="1800" dirty="0" smtClean="0">
                <a:solidFill>
                  <a:schemeClr val="tx1"/>
                </a:solidFill>
              </a:rPr>
              <a:t> ориентированы на </a:t>
            </a:r>
            <a:r>
              <a:rPr lang="ru-RU" sz="1800" dirty="0" err="1" smtClean="0">
                <a:solidFill>
                  <a:schemeClr val="tx1"/>
                </a:solidFill>
              </a:rPr>
              <a:t>агенс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("</a:t>
            </a:r>
            <a:r>
              <a:rPr lang="en-US" sz="1800" dirty="0" smtClean="0">
                <a:solidFill>
                  <a:schemeClr val="tx1"/>
                </a:solidFill>
              </a:rPr>
              <a:t>agent</a:t>
            </a:r>
            <a:r>
              <a:rPr lang="ru-RU" sz="1800" dirty="0" smtClean="0">
                <a:solidFill>
                  <a:schemeClr val="tx1"/>
                </a:solidFill>
              </a:rPr>
              <a:t>-</a:t>
            </a:r>
            <a:r>
              <a:rPr lang="en-US" sz="1800" dirty="0" smtClean="0">
                <a:solidFill>
                  <a:schemeClr val="tx1"/>
                </a:solidFill>
              </a:rPr>
              <a:t>oriented</a:t>
            </a:r>
            <a:r>
              <a:rPr lang="ru-RU" sz="1800" dirty="0" smtClean="0">
                <a:solidFill>
                  <a:schemeClr val="tx1"/>
                </a:solidFill>
              </a:rPr>
              <a:t>”), а отвлеченные – на топик (“</a:t>
            </a:r>
            <a:r>
              <a:rPr lang="en-US" sz="1800" dirty="0" smtClean="0">
                <a:solidFill>
                  <a:schemeClr val="tx1"/>
                </a:solidFill>
              </a:rPr>
              <a:t>topic</a:t>
            </a:r>
            <a:r>
              <a:rPr lang="ru-RU" sz="1800" dirty="0" smtClean="0">
                <a:solidFill>
                  <a:schemeClr val="tx1"/>
                </a:solidFill>
              </a:rPr>
              <a:t>-</a:t>
            </a:r>
            <a:r>
              <a:rPr lang="en-US" sz="1800" dirty="0" smtClean="0">
                <a:solidFill>
                  <a:schemeClr val="tx1"/>
                </a:solidFill>
              </a:rPr>
              <a:t>oriented</a:t>
            </a:r>
            <a:r>
              <a:rPr lang="ru-RU" sz="1800" dirty="0" smtClean="0">
                <a:solidFill>
                  <a:schemeClr val="tx1"/>
                </a:solidFill>
              </a:rPr>
              <a:t>”)</a:t>
            </a:r>
          </a:p>
          <a:p>
            <a:r>
              <a:rPr lang="en-US" sz="1800" dirty="0" err="1" smtClean="0"/>
              <a:t>Grimshaw</a:t>
            </a:r>
            <a:r>
              <a:rPr lang="en-US" sz="1800" dirty="0" smtClean="0"/>
              <a:t>, </a:t>
            </a:r>
            <a:r>
              <a:rPr lang="en-US" sz="1800" dirty="0" err="1" smtClean="0"/>
              <a:t>Samok-Lodovici</a:t>
            </a:r>
            <a:r>
              <a:rPr lang="en-US" sz="1800" dirty="0" smtClean="0"/>
              <a:t> 1998; </a:t>
            </a:r>
            <a:r>
              <a:rPr lang="en-US" sz="1800" dirty="0" err="1" smtClean="0"/>
              <a:t>Karmiloff</a:t>
            </a:r>
            <a:r>
              <a:rPr lang="en-US" sz="1800" dirty="0" smtClean="0"/>
              <a:t>-Smith 1985; </a:t>
            </a:r>
            <a:r>
              <a:rPr lang="en-US" sz="1800" dirty="0" err="1" smtClean="0"/>
              <a:t>Dimroth</a:t>
            </a:r>
            <a:r>
              <a:rPr lang="en-US" sz="1800" dirty="0" smtClean="0"/>
              <a:t>, </a:t>
            </a:r>
            <a:r>
              <a:rPr lang="en-US" sz="1800" dirty="0" err="1" smtClean="0"/>
              <a:t>Narasimhan</a:t>
            </a:r>
            <a:r>
              <a:rPr lang="en-US" sz="1800" dirty="0" smtClean="0"/>
              <a:t> 2012</a:t>
            </a:r>
            <a:r>
              <a:rPr lang="ru-RU" sz="1800" dirty="0" smtClean="0"/>
              <a:t>:</a:t>
            </a:r>
            <a:r>
              <a:rPr lang="en-US" sz="1800" dirty="0" smtClean="0"/>
              <a:t> </a:t>
            </a:r>
            <a:r>
              <a:rPr lang="ru-RU" sz="1800" dirty="0" smtClean="0"/>
              <a:t>обратный порядок («новая» – «старая») вплоть до 8 лет</a:t>
            </a:r>
            <a:r>
              <a:rPr lang="en-US" sz="1800" dirty="0" smtClean="0"/>
              <a:t>.</a:t>
            </a:r>
            <a:r>
              <a:rPr lang="ru-RU" sz="1800" dirty="0" smtClean="0"/>
              <a:t> </a:t>
            </a:r>
            <a:endParaRPr lang="en-US" sz="1800" dirty="0" smtClean="0"/>
          </a:p>
          <a:p>
            <a:r>
              <a:rPr lang="en-US" sz="1800" dirty="0" smtClean="0"/>
              <a:t>Bamberg (1987)</a:t>
            </a:r>
            <a:r>
              <a:rPr lang="ru-RU" sz="1800" dirty="0" smtClean="0"/>
              <a:t>: 4 стратегии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Nominal :</a:t>
            </a:r>
            <a:r>
              <a:rPr lang="ru-RU" sz="1800" dirty="0" smtClean="0">
                <a:solidFill>
                  <a:schemeClr val="tx1"/>
                </a:solidFill>
              </a:rPr>
              <a:t>  каждый персонаж называется отдельной лексемой, минимальное число местоименных замен (до 4 лет); 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Local contrast</a:t>
            </a:r>
            <a:r>
              <a:rPr lang="ru-RU" sz="1800" dirty="0" smtClean="0">
                <a:solidFill>
                  <a:schemeClr val="tx1"/>
                </a:solidFill>
              </a:rPr>
              <a:t>:  нет единой модели, исходят из ситуации (до 6 лет);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ru-RU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Thematic subject: </a:t>
            </a:r>
            <a:r>
              <a:rPr lang="ru-RU" sz="1800" dirty="0" smtClean="0">
                <a:solidFill>
                  <a:schemeClr val="tx1"/>
                </a:solidFill>
              </a:rPr>
              <a:t>местоименный повтор используется только для 1 персонажа, для остальных – лексический повтор (7-9 лет); 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Anaphora strategy</a:t>
            </a:r>
            <a:r>
              <a:rPr lang="ru-RU" sz="1800" dirty="0" smtClean="0">
                <a:solidFill>
                  <a:schemeClr val="tx1"/>
                </a:solidFill>
              </a:rPr>
              <a:t> («взрослая»)</a:t>
            </a:r>
            <a:r>
              <a:rPr lang="en-US" sz="1800" dirty="0" smtClean="0">
                <a:solidFill>
                  <a:schemeClr val="tx1"/>
                </a:solidFill>
              </a:rPr>
              <a:t>: </a:t>
            </a:r>
            <a:r>
              <a:rPr lang="ru-RU" sz="1800" dirty="0" smtClean="0">
                <a:solidFill>
                  <a:schemeClr val="tx1"/>
                </a:solidFill>
              </a:rPr>
              <a:t>начинается зарождаться с 5 лет; переход от неопределенности при первичном упоминании к последующей определенности, использование местоименных повторов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«Кондуит»: </a:t>
            </a:r>
            <a:r>
              <a:rPr lang="ru-RU" dirty="0" err="1" smtClean="0"/>
              <a:t>КОрпус</a:t>
            </a:r>
            <a:r>
              <a:rPr lang="ru-RU" dirty="0" smtClean="0"/>
              <a:t> Неподготовленных Детских Устных Извлеченных Текстов</a:t>
            </a:r>
            <a:r>
              <a:rPr lang="ru-RU" baseline="30000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213 </a:t>
            </a:r>
            <a:r>
              <a:rPr lang="ru-RU" dirty="0" smtClean="0">
                <a:solidFill>
                  <a:schemeClr val="accent2"/>
                </a:solidFill>
              </a:rPr>
              <a:t>детей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ru-RU" dirty="0" smtClean="0">
                <a:solidFill>
                  <a:schemeClr val="accent2"/>
                </a:solidFill>
              </a:rPr>
              <a:t>5 </a:t>
            </a:r>
            <a:r>
              <a:rPr lang="ru-RU" dirty="0" smtClean="0">
                <a:solidFill>
                  <a:schemeClr val="accent2"/>
                </a:solidFill>
              </a:rPr>
              <a:t>групп испытуемых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1 группа (средний возраст – 3 года): экспериментатор играет с ребенком с использованием игрушек (котенка, зайчика и медвежонка), которые выполняют различные действия, одновременно задавая ребенку связанные с игрой вопросы – Это кто? Что они делают? Как они это делают? и т.д.;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2 группа (средний возраст – 4 года): рассказ по картинкам («Три котенка» В. </a:t>
            </a:r>
            <a:r>
              <a:rPr lang="ru-RU" dirty="0" err="1" smtClean="0">
                <a:solidFill>
                  <a:schemeClr val="tx1"/>
                </a:solidFill>
              </a:rPr>
              <a:t>Сутеева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3 группа (средний возраст – 5 лет), 4 группа – средний возраст – 6 лет) и 5 группа (средний возраст – 7 лет</a:t>
            </a:r>
            <a:r>
              <a:rPr lang="ru-RU" u="sng" dirty="0" smtClean="0">
                <a:solidFill>
                  <a:schemeClr val="tx1"/>
                </a:solidFill>
              </a:rPr>
              <a:t>)</a:t>
            </a:r>
            <a:r>
              <a:rPr lang="ru-RU" dirty="0" smtClean="0">
                <a:solidFill>
                  <a:schemeClr val="tx1"/>
                </a:solidFill>
              </a:rPr>
              <a:t>: рассказ по мультфильму одновременно с его просмотром («Как стать большим</a:t>
            </a:r>
            <a:r>
              <a:rPr lang="ru-RU" dirty="0" smtClean="0">
                <a:solidFill>
                  <a:schemeClr val="tx1"/>
                </a:solidFill>
              </a:rPr>
              <a:t>?»)</a:t>
            </a:r>
          </a:p>
          <a:p>
            <a:pPr lvl="1"/>
            <a:r>
              <a:rPr lang="ru-RU" baseline="30000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www.lab.hf-guap.ru/project01.html</a:t>
            </a:r>
            <a:r>
              <a:rPr lang="ru-RU" sz="1600" dirty="0" smtClean="0">
                <a:solidFill>
                  <a:schemeClr val="tx1"/>
                </a:solidFill>
              </a:rPr>
              <a:t>; Эйсмонт 2017 (в печати)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Материал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r>
              <a:rPr lang="ru-RU" dirty="0" smtClean="0"/>
              <a:t>Средний возраст – 5;10 (от 4;7 до 7;6)</a:t>
            </a:r>
          </a:p>
          <a:p>
            <a:r>
              <a:rPr lang="ru-RU" dirty="0" smtClean="0"/>
              <a:t>Общее количество – 126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Средняя длина текста: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(словоформы)</a:t>
            </a:r>
          </a:p>
          <a:p>
            <a:pPr lvl="1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2420889"/>
          <a:ext cx="7248635" cy="19442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0127"/>
                <a:gridCol w="1140127"/>
                <a:gridCol w="1548000"/>
                <a:gridCol w="1140127"/>
                <a:gridCol w="1140127"/>
                <a:gridCol w="1140127"/>
              </a:tblGrid>
              <a:tr h="603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Ж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Кол-во испытуемых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Средний </a:t>
                      </a:r>
                      <a:r>
                        <a:rPr lang="en-US" sz="1600" dirty="0"/>
                        <a:t>(M)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мода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Медиана</a:t>
                      </a:r>
                      <a:r>
                        <a:rPr lang="en-US" sz="1600" dirty="0"/>
                        <a:t> (Me)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25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24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49</a:t>
                      </a:r>
                      <a:endParaRPr lang="ru-RU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59.71</a:t>
                      </a:r>
                      <a:endParaRPr lang="ru-RU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56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59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20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22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42</a:t>
                      </a:r>
                      <a:endParaRPr lang="ru-RU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72.10</a:t>
                      </a:r>
                      <a:endParaRPr lang="ru-RU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71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71.5</a:t>
                      </a:r>
                      <a:endParaRPr lang="ru-RU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16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19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35</a:t>
                      </a:r>
                      <a:endParaRPr lang="ru-RU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83.26</a:t>
                      </a:r>
                      <a:endParaRPr lang="ru-RU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83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83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60032" y="4869160"/>
          <a:ext cx="3048218" cy="16771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4109"/>
                <a:gridCol w="984109"/>
                <a:gridCol w="1080000"/>
              </a:tblGrid>
              <a:tr h="454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Группа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Средний </a:t>
                      </a:r>
                      <a:r>
                        <a:rPr lang="en-US" sz="1400" dirty="0"/>
                        <a:t>(M)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Медиана</a:t>
                      </a:r>
                      <a:r>
                        <a:rPr lang="en-US" sz="1400"/>
                        <a:t> (Me)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126.33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108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177.45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174,5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198.29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190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Анализируемые структуры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</a:t>
            </a:r>
          </a:p>
          <a:p>
            <a:r>
              <a:rPr lang="en-US" dirty="0" smtClean="0"/>
              <a:t>T-R</a:t>
            </a:r>
          </a:p>
          <a:p>
            <a:r>
              <a:rPr lang="en-US" dirty="0" smtClean="0"/>
              <a:t>R-T</a:t>
            </a:r>
          </a:p>
          <a:p>
            <a:r>
              <a:rPr lang="en-US" dirty="0" smtClean="0"/>
              <a:t>R(T)R</a:t>
            </a:r>
          </a:p>
          <a:p>
            <a:r>
              <a:rPr lang="en-US" dirty="0" smtClean="0"/>
              <a:t>[T]-R</a:t>
            </a:r>
          </a:p>
          <a:p>
            <a:r>
              <a:rPr lang="en-US" dirty="0" smtClean="0"/>
              <a:t>R (</a:t>
            </a:r>
            <a:r>
              <a:rPr lang="en-US" dirty="0" err="1" smtClean="0"/>
              <a:t>thetic</a:t>
            </a:r>
            <a:r>
              <a:rPr lang="en-US" dirty="0" smtClean="0"/>
              <a:t> A) (</a:t>
            </a:r>
            <a:r>
              <a:rPr lang="en-US" dirty="0" err="1" smtClean="0"/>
              <a:t>Zimmerling</a:t>
            </a:r>
            <a:r>
              <a:rPr lang="en-US" dirty="0" smtClean="0"/>
              <a:t> 2008; </a:t>
            </a:r>
            <a:r>
              <a:rPr lang="en-US" dirty="0" err="1" smtClean="0"/>
              <a:t>Yanko</a:t>
            </a:r>
            <a:r>
              <a:rPr lang="en-US" dirty="0" smtClean="0"/>
              <a:t> 2001)</a:t>
            </a:r>
          </a:p>
          <a:p>
            <a:r>
              <a:rPr lang="en-US" dirty="0" smtClean="0"/>
              <a:t>R (</a:t>
            </a:r>
            <a:r>
              <a:rPr lang="en-US" dirty="0" err="1" smtClean="0"/>
              <a:t>thetic</a:t>
            </a:r>
            <a:r>
              <a:rPr lang="en-US" dirty="0" smtClean="0"/>
              <a:t> B) (</a:t>
            </a:r>
            <a:r>
              <a:rPr lang="en-US" dirty="0" err="1" smtClean="0"/>
              <a:t>Zimmerling</a:t>
            </a:r>
            <a:r>
              <a:rPr lang="en-US" dirty="0" smtClean="0"/>
              <a:t> 2008; </a:t>
            </a:r>
            <a:r>
              <a:rPr lang="en-US" dirty="0" err="1" smtClean="0"/>
              <a:t>Yanko</a:t>
            </a:r>
            <a:r>
              <a:rPr lang="en-US" dirty="0" smtClean="0"/>
              <a:t> 2001)</a:t>
            </a:r>
          </a:p>
          <a:p>
            <a:r>
              <a:rPr lang="ru-RU" dirty="0" smtClean="0"/>
              <a:t>Дислокация ремы</a:t>
            </a:r>
          </a:p>
          <a:p>
            <a:r>
              <a:rPr lang="ru-RU" dirty="0" smtClean="0"/>
              <a:t>Двойная тема</a:t>
            </a:r>
          </a:p>
          <a:p>
            <a:pPr lvl="1"/>
            <a:r>
              <a:rPr lang="ru-RU" dirty="0" err="1" smtClean="0"/>
              <a:t>Нарративная</a:t>
            </a:r>
            <a:r>
              <a:rPr lang="ru-RU" dirty="0" smtClean="0"/>
              <a:t> тема</a:t>
            </a:r>
          </a:p>
          <a:p>
            <a:pPr lvl="1"/>
            <a:r>
              <a:rPr lang="ru-RU" dirty="0" smtClean="0"/>
              <a:t>Собственно тема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4,7-5,6: распределение структур по возрасту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507288" cy="523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3 возрастных групп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Сравнение 3 возрастных групп </a:t>
            </a:r>
            <a:br>
              <a:rPr lang="ru-RU" dirty="0" smtClean="0"/>
            </a:br>
            <a:r>
              <a:rPr lang="ru-RU" sz="2700" dirty="0" smtClean="0"/>
              <a:t>(в % от общего числа простых </a:t>
            </a:r>
            <a:r>
              <a:rPr lang="ru-RU" sz="2700" dirty="0" err="1" smtClean="0"/>
              <a:t>тема-рематических</a:t>
            </a:r>
            <a:r>
              <a:rPr lang="ru-RU" sz="2700" dirty="0" smtClean="0"/>
              <a:t> структур в текстах группы)</a:t>
            </a:r>
            <a:endParaRPr lang="ru-RU" sz="27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67544" y="278092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Double 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974</TotalTime>
  <Words>562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Коммуникативная структура высказывания в связном детском тексте </vt:lpstr>
      <vt:lpstr>Слайд 2</vt:lpstr>
      <vt:lpstr>Коммуникативная структура в детских текстах</vt:lpstr>
      <vt:lpstr>«Кондуит»: КОрпус Неподготовленных Детских Устных Извлеченных Текстов1</vt:lpstr>
      <vt:lpstr>Материал анализа</vt:lpstr>
      <vt:lpstr>Анализируемые структуры</vt:lpstr>
      <vt:lpstr>4,7-5,6: распределение структур по возрасту</vt:lpstr>
      <vt:lpstr>Сравнение 3 возрастных групп</vt:lpstr>
      <vt:lpstr>Сравнение 3 возрастных групп  (в % от общего числа простых тема-рематических структур в текстах группы)</vt:lpstr>
      <vt:lpstr>Выводы</vt:lpstr>
      <vt:lpstr>Спасибо за внимание!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Коммуникативная структура высказывания в связном детском тексте </dc:title>
  <dc:creator>hp</dc:creator>
  <cp:lastModifiedBy>hp</cp:lastModifiedBy>
  <cp:revision>8</cp:revision>
  <dcterms:created xsi:type="dcterms:W3CDTF">2017-06-07T04:17:39Z</dcterms:created>
  <dcterms:modified xsi:type="dcterms:W3CDTF">2017-06-08T07:30:20Z</dcterms:modified>
</cp:coreProperties>
</file>